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8" r:id="rId4"/>
    <p:sldId id="262" r:id="rId5"/>
    <p:sldId id="263" r:id="rId6"/>
  </p:sldIdLst>
  <p:sldSz cx="7556500" cy="10693400"/>
  <p:notesSz cx="7556500" cy="106934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72" d="100"/>
          <a:sy n="172" d="100"/>
        </p:scale>
        <p:origin x="-1528"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142" y="427736"/>
            <a:ext cx="6806565" cy="17109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7/23/2024</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5.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92809" y="7175982"/>
            <a:ext cx="1290955" cy="233679"/>
          </a:xfrm>
          <a:custGeom>
            <a:avLst/>
            <a:gdLst/>
            <a:ahLst/>
            <a:cxnLst/>
            <a:rect l="l" t="t" r="r" b="b"/>
            <a:pathLst>
              <a:path w="1290955" h="233679">
                <a:moveTo>
                  <a:pt x="1290535" y="233464"/>
                </a:moveTo>
                <a:lnTo>
                  <a:pt x="0" y="233464"/>
                </a:lnTo>
                <a:lnTo>
                  <a:pt x="0" y="0"/>
                </a:lnTo>
                <a:lnTo>
                  <a:pt x="1290535" y="0"/>
                </a:lnTo>
                <a:lnTo>
                  <a:pt x="1290535" y="233464"/>
                </a:lnTo>
                <a:close/>
              </a:path>
            </a:pathLst>
          </a:custGeom>
          <a:solidFill>
            <a:srgbClr val="060001"/>
          </a:solidFill>
        </p:spPr>
        <p:txBody>
          <a:bodyPr wrap="square" lIns="0" tIns="0" rIns="0" bIns="0" rtlCol="0"/>
          <a:lstStyle/>
          <a:p>
            <a:endParaRPr/>
          </a:p>
        </p:txBody>
      </p:sp>
      <p:sp>
        <p:nvSpPr>
          <p:cNvPr id="3" name="object 3"/>
          <p:cNvSpPr/>
          <p:nvPr/>
        </p:nvSpPr>
        <p:spPr>
          <a:xfrm>
            <a:off x="1190294" y="4596663"/>
            <a:ext cx="5940425" cy="1476375"/>
          </a:xfrm>
          <a:custGeom>
            <a:avLst/>
            <a:gdLst/>
            <a:ahLst/>
            <a:cxnLst/>
            <a:rect l="l" t="t" r="r" b="b"/>
            <a:pathLst>
              <a:path w="5940425" h="1476375">
                <a:moveTo>
                  <a:pt x="5940005" y="1475993"/>
                </a:moveTo>
                <a:lnTo>
                  <a:pt x="0" y="1475993"/>
                </a:lnTo>
                <a:lnTo>
                  <a:pt x="0" y="0"/>
                </a:lnTo>
                <a:lnTo>
                  <a:pt x="5940005" y="0"/>
                </a:lnTo>
                <a:lnTo>
                  <a:pt x="5940005" y="1475993"/>
                </a:lnTo>
                <a:close/>
              </a:path>
            </a:pathLst>
          </a:custGeom>
          <a:ln w="24853">
            <a:solidFill>
              <a:srgbClr val="040000"/>
            </a:solidFill>
          </a:ln>
        </p:spPr>
        <p:txBody>
          <a:bodyPr wrap="square" lIns="0" tIns="0" rIns="0" bIns="0" rtlCol="0"/>
          <a:lstStyle/>
          <a:p>
            <a:endParaRPr/>
          </a:p>
        </p:txBody>
      </p:sp>
      <p:sp>
        <p:nvSpPr>
          <p:cNvPr id="4" name="object 4"/>
          <p:cNvSpPr/>
          <p:nvPr/>
        </p:nvSpPr>
        <p:spPr>
          <a:xfrm>
            <a:off x="1194650" y="8766009"/>
            <a:ext cx="5940425" cy="1512570"/>
          </a:xfrm>
          <a:custGeom>
            <a:avLst/>
            <a:gdLst/>
            <a:ahLst/>
            <a:cxnLst/>
            <a:rect l="l" t="t" r="r" b="b"/>
            <a:pathLst>
              <a:path w="5940425" h="1512570">
                <a:moveTo>
                  <a:pt x="5940005" y="1511998"/>
                </a:moveTo>
                <a:lnTo>
                  <a:pt x="0" y="1511998"/>
                </a:lnTo>
                <a:lnTo>
                  <a:pt x="0" y="0"/>
                </a:lnTo>
                <a:lnTo>
                  <a:pt x="5940005" y="0"/>
                </a:lnTo>
                <a:lnTo>
                  <a:pt x="5940005" y="1511998"/>
                </a:lnTo>
                <a:close/>
              </a:path>
            </a:pathLst>
          </a:custGeom>
          <a:ln w="30251">
            <a:solidFill>
              <a:srgbClr val="040000"/>
            </a:solidFill>
          </a:ln>
        </p:spPr>
        <p:txBody>
          <a:bodyPr wrap="square" lIns="0" tIns="0" rIns="0" bIns="0" rtlCol="0"/>
          <a:lstStyle/>
          <a:p>
            <a:endParaRPr/>
          </a:p>
        </p:txBody>
      </p:sp>
      <p:sp>
        <p:nvSpPr>
          <p:cNvPr id="5" name="object 5"/>
          <p:cNvSpPr/>
          <p:nvPr/>
        </p:nvSpPr>
        <p:spPr>
          <a:xfrm>
            <a:off x="1274800" y="7150189"/>
            <a:ext cx="1290955" cy="233679"/>
          </a:xfrm>
          <a:custGeom>
            <a:avLst/>
            <a:gdLst/>
            <a:ahLst/>
            <a:cxnLst/>
            <a:rect l="l" t="t" r="r" b="b"/>
            <a:pathLst>
              <a:path w="1290955" h="233679">
                <a:moveTo>
                  <a:pt x="1290535" y="233464"/>
                </a:moveTo>
                <a:lnTo>
                  <a:pt x="0" y="233464"/>
                </a:lnTo>
                <a:lnTo>
                  <a:pt x="0" y="0"/>
                </a:lnTo>
                <a:lnTo>
                  <a:pt x="1290535" y="0"/>
                </a:lnTo>
                <a:lnTo>
                  <a:pt x="1290535" y="233464"/>
                </a:lnTo>
                <a:close/>
              </a:path>
            </a:pathLst>
          </a:custGeom>
          <a:solidFill>
            <a:srgbClr val="FFFFFF"/>
          </a:solidFill>
        </p:spPr>
        <p:txBody>
          <a:bodyPr wrap="square" lIns="0" tIns="0" rIns="0" bIns="0" rtlCol="0"/>
          <a:lstStyle/>
          <a:p>
            <a:endParaRPr/>
          </a:p>
        </p:txBody>
      </p:sp>
      <p:sp>
        <p:nvSpPr>
          <p:cNvPr id="6" name="object 6"/>
          <p:cNvSpPr/>
          <p:nvPr/>
        </p:nvSpPr>
        <p:spPr>
          <a:xfrm>
            <a:off x="1274800" y="7150189"/>
            <a:ext cx="1290955" cy="233679"/>
          </a:xfrm>
          <a:custGeom>
            <a:avLst/>
            <a:gdLst/>
            <a:ahLst/>
            <a:cxnLst/>
            <a:rect l="l" t="t" r="r" b="b"/>
            <a:pathLst>
              <a:path w="1290955" h="233679">
                <a:moveTo>
                  <a:pt x="1290535" y="233464"/>
                </a:moveTo>
                <a:lnTo>
                  <a:pt x="0" y="233464"/>
                </a:lnTo>
                <a:lnTo>
                  <a:pt x="0" y="0"/>
                </a:lnTo>
                <a:lnTo>
                  <a:pt x="1290535" y="0"/>
                </a:lnTo>
                <a:lnTo>
                  <a:pt x="1290535" y="233464"/>
                </a:lnTo>
                <a:close/>
              </a:path>
            </a:pathLst>
          </a:custGeom>
          <a:ln w="12433">
            <a:solidFill>
              <a:srgbClr val="040000"/>
            </a:solidFill>
          </a:ln>
        </p:spPr>
        <p:txBody>
          <a:bodyPr wrap="square" lIns="0" tIns="0" rIns="0" bIns="0" rtlCol="0"/>
          <a:lstStyle/>
          <a:p>
            <a:endParaRPr/>
          </a:p>
        </p:txBody>
      </p:sp>
      <p:sp>
        <p:nvSpPr>
          <p:cNvPr id="7" name="object 7"/>
          <p:cNvSpPr/>
          <p:nvPr/>
        </p:nvSpPr>
        <p:spPr>
          <a:xfrm>
            <a:off x="1190294" y="2784576"/>
            <a:ext cx="5940425" cy="1077595"/>
          </a:xfrm>
          <a:custGeom>
            <a:avLst/>
            <a:gdLst/>
            <a:ahLst/>
            <a:cxnLst/>
            <a:rect l="l" t="t" r="r" b="b"/>
            <a:pathLst>
              <a:path w="5940425" h="1077595">
                <a:moveTo>
                  <a:pt x="5940005" y="1077048"/>
                </a:moveTo>
                <a:lnTo>
                  <a:pt x="0" y="1077048"/>
                </a:lnTo>
                <a:lnTo>
                  <a:pt x="0" y="0"/>
                </a:lnTo>
                <a:lnTo>
                  <a:pt x="5940005" y="0"/>
                </a:lnTo>
                <a:lnTo>
                  <a:pt x="5940005" y="1077048"/>
                </a:lnTo>
                <a:close/>
              </a:path>
            </a:pathLst>
          </a:custGeom>
          <a:ln w="25400">
            <a:solidFill>
              <a:srgbClr val="040000"/>
            </a:solidFill>
          </a:ln>
        </p:spPr>
        <p:txBody>
          <a:bodyPr wrap="square" lIns="0" tIns="0" rIns="0" bIns="0" rtlCol="0"/>
          <a:lstStyle/>
          <a:p>
            <a:endParaRPr/>
          </a:p>
        </p:txBody>
      </p:sp>
      <p:sp>
        <p:nvSpPr>
          <p:cNvPr id="8" name="object 8"/>
          <p:cNvSpPr/>
          <p:nvPr/>
        </p:nvSpPr>
        <p:spPr>
          <a:xfrm>
            <a:off x="650920" y="1824847"/>
            <a:ext cx="360045" cy="8460105"/>
          </a:xfrm>
          <a:custGeom>
            <a:avLst/>
            <a:gdLst/>
            <a:ahLst/>
            <a:cxnLst/>
            <a:rect l="l" t="t" r="r" b="b"/>
            <a:pathLst>
              <a:path w="360044" h="8460105">
                <a:moveTo>
                  <a:pt x="359994" y="0"/>
                </a:moveTo>
                <a:lnTo>
                  <a:pt x="0" y="0"/>
                </a:lnTo>
                <a:lnTo>
                  <a:pt x="0" y="8277009"/>
                </a:lnTo>
                <a:lnTo>
                  <a:pt x="184365" y="8460003"/>
                </a:lnTo>
                <a:lnTo>
                  <a:pt x="359994" y="8277009"/>
                </a:lnTo>
                <a:lnTo>
                  <a:pt x="359994" y="0"/>
                </a:lnTo>
                <a:close/>
              </a:path>
            </a:pathLst>
          </a:custGeom>
          <a:solidFill>
            <a:srgbClr val="D2D2D3"/>
          </a:solidFill>
        </p:spPr>
        <p:txBody>
          <a:bodyPr wrap="square" lIns="0" tIns="0" rIns="0" bIns="0" rtlCol="0"/>
          <a:lstStyle/>
          <a:p>
            <a:endParaRPr dirty="0"/>
          </a:p>
        </p:txBody>
      </p:sp>
      <p:sp>
        <p:nvSpPr>
          <p:cNvPr id="9" name="object 9"/>
          <p:cNvSpPr/>
          <p:nvPr/>
        </p:nvSpPr>
        <p:spPr>
          <a:xfrm>
            <a:off x="4293355" y="1087980"/>
            <a:ext cx="337185" cy="458470"/>
          </a:xfrm>
          <a:custGeom>
            <a:avLst/>
            <a:gdLst/>
            <a:ahLst/>
            <a:cxnLst/>
            <a:rect l="l" t="t" r="r" b="b"/>
            <a:pathLst>
              <a:path w="337185" h="458469">
                <a:moveTo>
                  <a:pt x="138747" y="0"/>
                </a:moveTo>
                <a:lnTo>
                  <a:pt x="0" y="387464"/>
                </a:lnTo>
                <a:lnTo>
                  <a:pt x="198234" y="458444"/>
                </a:lnTo>
                <a:lnTo>
                  <a:pt x="336981" y="70980"/>
                </a:lnTo>
                <a:lnTo>
                  <a:pt x="138747" y="0"/>
                </a:lnTo>
                <a:close/>
              </a:path>
            </a:pathLst>
          </a:custGeom>
          <a:solidFill>
            <a:srgbClr val="9F9F9F"/>
          </a:solidFill>
        </p:spPr>
        <p:txBody>
          <a:bodyPr wrap="square" lIns="0" tIns="0" rIns="0" bIns="0" rtlCol="0"/>
          <a:lstStyle/>
          <a:p>
            <a:endParaRPr/>
          </a:p>
        </p:txBody>
      </p:sp>
      <p:sp>
        <p:nvSpPr>
          <p:cNvPr id="10" name="object 10"/>
          <p:cNvSpPr/>
          <p:nvPr/>
        </p:nvSpPr>
        <p:spPr>
          <a:xfrm>
            <a:off x="4293355" y="1087980"/>
            <a:ext cx="337185" cy="458470"/>
          </a:xfrm>
          <a:custGeom>
            <a:avLst/>
            <a:gdLst/>
            <a:ahLst/>
            <a:cxnLst/>
            <a:rect l="l" t="t" r="r" b="b"/>
            <a:pathLst>
              <a:path w="337185" h="458469">
                <a:moveTo>
                  <a:pt x="198234" y="458444"/>
                </a:moveTo>
                <a:lnTo>
                  <a:pt x="267614" y="264706"/>
                </a:lnTo>
                <a:lnTo>
                  <a:pt x="336981" y="70980"/>
                </a:lnTo>
                <a:lnTo>
                  <a:pt x="237858" y="35483"/>
                </a:lnTo>
                <a:lnTo>
                  <a:pt x="138747" y="0"/>
                </a:lnTo>
                <a:lnTo>
                  <a:pt x="69380" y="193725"/>
                </a:lnTo>
                <a:lnTo>
                  <a:pt x="0" y="387464"/>
                </a:lnTo>
              </a:path>
            </a:pathLst>
          </a:custGeom>
          <a:ln w="20078">
            <a:solidFill>
              <a:srgbClr val="221714"/>
            </a:solidFill>
          </a:ln>
        </p:spPr>
        <p:txBody>
          <a:bodyPr wrap="square" lIns="0" tIns="0" rIns="0" bIns="0" rtlCol="0"/>
          <a:lstStyle/>
          <a:p>
            <a:endParaRPr/>
          </a:p>
        </p:txBody>
      </p:sp>
      <p:sp>
        <p:nvSpPr>
          <p:cNvPr id="11" name="object 11"/>
          <p:cNvSpPr/>
          <p:nvPr/>
        </p:nvSpPr>
        <p:spPr>
          <a:xfrm>
            <a:off x="4329291" y="1589505"/>
            <a:ext cx="62230" cy="52069"/>
          </a:xfrm>
          <a:custGeom>
            <a:avLst/>
            <a:gdLst/>
            <a:ahLst/>
            <a:cxnLst/>
            <a:rect l="l" t="t" r="r" b="b"/>
            <a:pathLst>
              <a:path w="62229" h="52069">
                <a:moveTo>
                  <a:pt x="0" y="0"/>
                </a:moveTo>
                <a:lnTo>
                  <a:pt x="16395" y="52082"/>
                </a:lnTo>
                <a:lnTo>
                  <a:pt x="62128" y="22250"/>
                </a:lnTo>
                <a:lnTo>
                  <a:pt x="0" y="0"/>
                </a:lnTo>
                <a:close/>
              </a:path>
            </a:pathLst>
          </a:custGeom>
          <a:solidFill>
            <a:srgbClr val="9F9F9F"/>
          </a:solidFill>
        </p:spPr>
        <p:txBody>
          <a:bodyPr wrap="square" lIns="0" tIns="0" rIns="0" bIns="0" rtlCol="0"/>
          <a:lstStyle/>
          <a:p>
            <a:endParaRPr/>
          </a:p>
        </p:txBody>
      </p:sp>
      <p:sp>
        <p:nvSpPr>
          <p:cNvPr id="12" name="object 12"/>
          <p:cNvSpPr/>
          <p:nvPr/>
        </p:nvSpPr>
        <p:spPr>
          <a:xfrm>
            <a:off x="4329291" y="1589505"/>
            <a:ext cx="62230" cy="52069"/>
          </a:xfrm>
          <a:custGeom>
            <a:avLst/>
            <a:gdLst/>
            <a:ahLst/>
            <a:cxnLst/>
            <a:rect l="l" t="t" r="r" b="b"/>
            <a:pathLst>
              <a:path w="62229" h="52069">
                <a:moveTo>
                  <a:pt x="16395" y="52082"/>
                </a:moveTo>
                <a:lnTo>
                  <a:pt x="62128" y="22250"/>
                </a:lnTo>
                <a:lnTo>
                  <a:pt x="0" y="0"/>
                </a:lnTo>
                <a:lnTo>
                  <a:pt x="16395" y="52082"/>
                </a:lnTo>
                <a:close/>
              </a:path>
            </a:pathLst>
          </a:custGeom>
          <a:ln w="20078">
            <a:solidFill>
              <a:srgbClr val="221714"/>
            </a:solidFill>
          </a:ln>
        </p:spPr>
        <p:txBody>
          <a:bodyPr wrap="square" lIns="0" tIns="0" rIns="0" bIns="0" rtlCol="0"/>
          <a:lstStyle/>
          <a:p>
            <a:endParaRPr/>
          </a:p>
        </p:txBody>
      </p:sp>
      <p:sp>
        <p:nvSpPr>
          <p:cNvPr id="13" name="object 13"/>
          <p:cNvSpPr/>
          <p:nvPr/>
        </p:nvSpPr>
        <p:spPr>
          <a:xfrm>
            <a:off x="4293355" y="1460213"/>
            <a:ext cx="198755" cy="151765"/>
          </a:xfrm>
          <a:custGeom>
            <a:avLst/>
            <a:gdLst/>
            <a:ahLst/>
            <a:cxnLst/>
            <a:rect l="l" t="t" r="r" b="b"/>
            <a:pathLst>
              <a:path w="198754" h="151765">
                <a:moveTo>
                  <a:pt x="51536" y="0"/>
                </a:moveTo>
                <a:lnTo>
                  <a:pt x="0" y="15227"/>
                </a:lnTo>
                <a:lnTo>
                  <a:pt x="35928" y="129298"/>
                </a:lnTo>
                <a:lnTo>
                  <a:pt x="98069" y="151536"/>
                </a:lnTo>
                <a:lnTo>
                  <a:pt x="198234" y="86207"/>
                </a:lnTo>
                <a:lnTo>
                  <a:pt x="193584" y="79090"/>
                </a:lnTo>
                <a:lnTo>
                  <a:pt x="174194" y="50291"/>
                </a:lnTo>
                <a:lnTo>
                  <a:pt x="99275" y="50291"/>
                </a:lnTo>
                <a:lnTo>
                  <a:pt x="51536" y="0"/>
                </a:lnTo>
                <a:close/>
              </a:path>
              <a:path w="198754" h="151765">
                <a:moveTo>
                  <a:pt x="168198" y="41414"/>
                </a:moveTo>
                <a:lnTo>
                  <a:pt x="99275" y="50291"/>
                </a:lnTo>
                <a:lnTo>
                  <a:pt x="174194" y="50291"/>
                </a:lnTo>
                <a:lnTo>
                  <a:pt x="168198" y="41414"/>
                </a:lnTo>
                <a:close/>
              </a:path>
            </a:pathLst>
          </a:custGeom>
          <a:solidFill>
            <a:srgbClr val="FFFFFF"/>
          </a:solidFill>
        </p:spPr>
        <p:txBody>
          <a:bodyPr wrap="square" lIns="0" tIns="0" rIns="0" bIns="0" rtlCol="0"/>
          <a:lstStyle/>
          <a:p>
            <a:endParaRPr/>
          </a:p>
        </p:txBody>
      </p:sp>
      <p:sp>
        <p:nvSpPr>
          <p:cNvPr id="14" name="object 14"/>
          <p:cNvSpPr/>
          <p:nvPr/>
        </p:nvSpPr>
        <p:spPr>
          <a:xfrm>
            <a:off x="4293355" y="1460213"/>
            <a:ext cx="198755" cy="151765"/>
          </a:xfrm>
          <a:custGeom>
            <a:avLst/>
            <a:gdLst/>
            <a:ahLst/>
            <a:cxnLst/>
            <a:rect l="l" t="t" r="r" b="b"/>
            <a:pathLst>
              <a:path w="198754" h="151765">
                <a:moveTo>
                  <a:pt x="168198" y="41414"/>
                </a:moveTo>
                <a:lnTo>
                  <a:pt x="99275" y="50291"/>
                </a:lnTo>
                <a:lnTo>
                  <a:pt x="51536" y="0"/>
                </a:lnTo>
                <a:lnTo>
                  <a:pt x="0" y="15227"/>
                </a:lnTo>
                <a:lnTo>
                  <a:pt x="35928" y="129298"/>
                </a:lnTo>
                <a:lnTo>
                  <a:pt x="98069" y="151536"/>
                </a:lnTo>
                <a:lnTo>
                  <a:pt x="198234" y="86207"/>
                </a:lnTo>
                <a:lnTo>
                  <a:pt x="193584" y="79090"/>
                </a:lnTo>
                <a:lnTo>
                  <a:pt x="183254" y="63706"/>
                </a:lnTo>
                <a:lnTo>
                  <a:pt x="172906" y="48374"/>
                </a:lnTo>
                <a:lnTo>
                  <a:pt x="168198" y="41414"/>
                </a:lnTo>
                <a:close/>
              </a:path>
            </a:pathLst>
          </a:custGeom>
          <a:ln w="20078">
            <a:solidFill>
              <a:srgbClr val="221714"/>
            </a:solidFill>
          </a:ln>
        </p:spPr>
        <p:txBody>
          <a:bodyPr wrap="square" lIns="0" tIns="0" rIns="0" bIns="0" rtlCol="0"/>
          <a:lstStyle/>
          <a:p>
            <a:endParaRPr/>
          </a:p>
        </p:txBody>
      </p:sp>
      <p:sp>
        <p:nvSpPr>
          <p:cNvPr id="15" name="object 15"/>
          <p:cNvSpPr/>
          <p:nvPr/>
        </p:nvSpPr>
        <p:spPr>
          <a:xfrm>
            <a:off x="4388735" y="990911"/>
            <a:ext cx="31750" cy="67310"/>
          </a:xfrm>
          <a:custGeom>
            <a:avLst/>
            <a:gdLst/>
            <a:ahLst/>
            <a:cxnLst/>
            <a:rect l="l" t="t" r="r" b="b"/>
            <a:pathLst>
              <a:path w="31750" h="67309">
                <a:moveTo>
                  <a:pt x="0" y="0"/>
                </a:moveTo>
                <a:lnTo>
                  <a:pt x="31610" y="66852"/>
                </a:lnTo>
              </a:path>
            </a:pathLst>
          </a:custGeom>
          <a:ln w="20243">
            <a:solidFill>
              <a:srgbClr val="221714"/>
            </a:solidFill>
          </a:ln>
        </p:spPr>
        <p:txBody>
          <a:bodyPr wrap="square" lIns="0" tIns="0" rIns="0" bIns="0" rtlCol="0"/>
          <a:lstStyle/>
          <a:p>
            <a:endParaRPr/>
          </a:p>
        </p:txBody>
      </p:sp>
      <p:sp>
        <p:nvSpPr>
          <p:cNvPr id="16" name="object 16"/>
          <p:cNvSpPr/>
          <p:nvPr/>
        </p:nvSpPr>
        <p:spPr>
          <a:xfrm>
            <a:off x="4469471" y="988778"/>
            <a:ext cx="5715" cy="74295"/>
          </a:xfrm>
          <a:custGeom>
            <a:avLst/>
            <a:gdLst/>
            <a:ahLst/>
            <a:cxnLst/>
            <a:rect l="l" t="t" r="r" b="b"/>
            <a:pathLst>
              <a:path w="5714" h="74294">
                <a:moveTo>
                  <a:pt x="5346" y="0"/>
                </a:moveTo>
                <a:lnTo>
                  <a:pt x="0" y="73748"/>
                </a:lnTo>
              </a:path>
            </a:pathLst>
          </a:custGeom>
          <a:ln w="20243">
            <a:solidFill>
              <a:srgbClr val="221714"/>
            </a:solidFill>
          </a:ln>
        </p:spPr>
        <p:txBody>
          <a:bodyPr wrap="square" lIns="0" tIns="0" rIns="0" bIns="0" rtlCol="0"/>
          <a:lstStyle/>
          <a:p>
            <a:endParaRPr/>
          </a:p>
        </p:txBody>
      </p:sp>
      <p:sp>
        <p:nvSpPr>
          <p:cNvPr id="17" name="object 17"/>
          <p:cNvSpPr/>
          <p:nvPr/>
        </p:nvSpPr>
        <p:spPr>
          <a:xfrm>
            <a:off x="4332680" y="1050352"/>
            <a:ext cx="59690" cy="44450"/>
          </a:xfrm>
          <a:custGeom>
            <a:avLst/>
            <a:gdLst/>
            <a:ahLst/>
            <a:cxnLst/>
            <a:rect l="l" t="t" r="r" b="b"/>
            <a:pathLst>
              <a:path w="59689" h="44450">
                <a:moveTo>
                  <a:pt x="0" y="0"/>
                </a:moveTo>
                <a:lnTo>
                  <a:pt x="59194" y="44335"/>
                </a:lnTo>
              </a:path>
            </a:pathLst>
          </a:custGeom>
          <a:ln w="20243">
            <a:solidFill>
              <a:srgbClr val="221714"/>
            </a:solidFill>
          </a:ln>
        </p:spPr>
        <p:txBody>
          <a:bodyPr wrap="square" lIns="0" tIns="0" rIns="0" bIns="0" rtlCol="0"/>
          <a:lstStyle/>
          <a:p>
            <a:endParaRPr/>
          </a:p>
        </p:txBody>
      </p:sp>
      <p:sp>
        <p:nvSpPr>
          <p:cNvPr id="18" name="object 18"/>
          <p:cNvSpPr/>
          <p:nvPr/>
        </p:nvSpPr>
        <p:spPr>
          <a:xfrm>
            <a:off x="4355852" y="1136575"/>
            <a:ext cx="136525" cy="136525"/>
          </a:xfrm>
          <a:custGeom>
            <a:avLst/>
            <a:gdLst/>
            <a:ahLst/>
            <a:cxnLst/>
            <a:rect l="l" t="t" r="r" b="b"/>
            <a:pathLst>
              <a:path w="136525" h="136525">
                <a:moveTo>
                  <a:pt x="64391" y="0"/>
                </a:moveTo>
                <a:lnTo>
                  <a:pt x="39024" y="6461"/>
                </a:lnTo>
                <a:lnTo>
                  <a:pt x="17926" y="21965"/>
                </a:lnTo>
                <a:lnTo>
                  <a:pt x="3907" y="45182"/>
                </a:lnTo>
                <a:lnTo>
                  <a:pt x="0" y="72017"/>
                </a:lnTo>
                <a:lnTo>
                  <a:pt x="6461" y="97387"/>
                </a:lnTo>
                <a:lnTo>
                  <a:pt x="21965" y="118482"/>
                </a:lnTo>
                <a:lnTo>
                  <a:pt x="45182" y="132494"/>
                </a:lnTo>
                <a:lnTo>
                  <a:pt x="72017" y="136409"/>
                </a:lnTo>
                <a:lnTo>
                  <a:pt x="97387" y="129951"/>
                </a:lnTo>
                <a:lnTo>
                  <a:pt x="118482" y="114449"/>
                </a:lnTo>
                <a:lnTo>
                  <a:pt x="132494" y="91232"/>
                </a:lnTo>
                <a:lnTo>
                  <a:pt x="136404" y="64395"/>
                </a:lnTo>
                <a:lnTo>
                  <a:pt x="129945" y="39021"/>
                </a:lnTo>
                <a:lnTo>
                  <a:pt x="114442" y="17921"/>
                </a:lnTo>
                <a:lnTo>
                  <a:pt x="91219" y="3907"/>
                </a:lnTo>
                <a:lnTo>
                  <a:pt x="64391" y="0"/>
                </a:lnTo>
                <a:close/>
              </a:path>
            </a:pathLst>
          </a:custGeom>
          <a:solidFill>
            <a:srgbClr val="FFFFFF"/>
          </a:solidFill>
        </p:spPr>
        <p:txBody>
          <a:bodyPr wrap="square" lIns="0" tIns="0" rIns="0" bIns="0" rtlCol="0"/>
          <a:lstStyle/>
          <a:p>
            <a:endParaRPr/>
          </a:p>
        </p:txBody>
      </p:sp>
      <p:sp>
        <p:nvSpPr>
          <p:cNvPr id="19" name="object 19"/>
          <p:cNvSpPr/>
          <p:nvPr/>
        </p:nvSpPr>
        <p:spPr>
          <a:xfrm>
            <a:off x="4355852" y="1136575"/>
            <a:ext cx="136525" cy="136525"/>
          </a:xfrm>
          <a:custGeom>
            <a:avLst/>
            <a:gdLst/>
            <a:ahLst/>
            <a:cxnLst/>
            <a:rect l="l" t="t" r="r" b="b"/>
            <a:pathLst>
              <a:path w="136525" h="136525">
                <a:moveTo>
                  <a:pt x="132494" y="91232"/>
                </a:moveTo>
                <a:lnTo>
                  <a:pt x="118482" y="114449"/>
                </a:lnTo>
                <a:lnTo>
                  <a:pt x="97387" y="129951"/>
                </a:lnTo>
                <a:lnTo>
                  <a:pt x="72017" y="136409"/>
                </a:lnTo>
                <a:lnTo>
                  <a:pt x="45182" y="132494"/>
                </a:lnTo>
                <a:lnTo>
                  <a:pt x="21965" y="118482"/>
                </a:lnTo>
                <a:lnTo>
                  <a:pt x="6461" y="97387"/>
                </a:lnTo>
                <a:lnTo>
                  <a:pt x="0" y="72017"/>
                </a:lnTo>
                <a:lnTo>
                  <a:pt x="3907" y="45182"/>
                </a:lnTo>
                <a:lnTo>
                  <a:pt x="17926" y="21965"/>
                </a:lnTo>
                <a:lnTo>
                  <a:pt x="39024" y="6461"/>
                </a:lnTo>
                <a:lnTo>
                  <a:pt x="64391" y="0"/>
                </a:lnTo>
                <a:lnTo>
                  <a:pt x="91219" y="3907"/>
                </a:lnTo>
                <a:lnTo>
                  <a:pt x="114442" y="17921"/>
                </a:lnTo>
                <a:lnTo>
                  <a:pt x="129945" y="39021"/>
                </a:lnTo>
                <a:lnTo>
                  <a:pt x="136404" y="64395"/>
                </a:lnTo>
                <a:lnTo>
                  <a:pt x="132494" y="91232"/>
                </a:lnTo>
                <a:close/>
              </a:path>
            </a:pathLst>
          </a:custGeom>
          <a:ln w="20485">
            <a:solidFill>
              <a:srgbClr val="221714"/>
            </a:solidFill>
          </a:ln>
        </p:spPr>
        <p:txBody>
          <a:bodyPr wrap="square" lIns="0" tIns="0" rIns="0" bIns="0" rtlCol="0"/>
          <a:lstStyle/>
          <a:p>
            <a:endParaRPr/>
          </a:p>
        </p:txBody>
      </p:sp>
      <p:sp>
        <p:nvSpPr>
          <p:cNvPr id="20" name="object 20"/>
          <p:cNvSpPr/>
          <p:nvPr/>
        </p:nvSpPr>
        <p:spPr>
          <a:xfrm>
            <a:off x="4407008" y="1187734"/>
            <a:ext cx="34290" cy="34290"/>
          </a:xfrm>
          <a:custGeom>
            <a:avLst/>
            <a:gdLst/>
            <a:ahLst/>
            <a:cxnLst/>
            <a:rect l="l" t="t" r="r" b="b"/>
            <a:pathLst>
              <a:path w="34289" h="34290">
                <a:moveTo>
                  <a:pt x="16092" y="0"/>
                </a:moveTo>
                <a:lnTo>
                  <a:pt x="9749" y="1613"/>
                </a:lnTo>
                <a:lnTo>
                  <a:pt x="4476" y="5486"/>
                </a:lnTo>
                <a:lnTo>
                  <a:pt x="976" y="11288"/>
                </a:lnTo>
                <a:lnTo>
                  <a:pt x="0" y="18004"/>
                </a:lnTo>
                <a:lnTo>
                  <a:pt x="1613" y="24347"/>
                </a:lnTo>
                <a:lnTo>
                  <a:pt x="5486" y="29619"/>
                </a:lnTo>
                <a:lnTo>
                  <a:pt x="11288" y="33120"/>
                </a:lnTo>
                <a:lnTo>
                  <a:pt x="17998" y="34096"/>
                </a:lnTo>
                <a:lnTo>
                  <a:pt x="24342" y="32483"/>
                </a:lnTo>
                <a:lnTo>
                  <a:pt x="29617" y="28610"/>
                </a:lnTo>
                <a:lnTo>
                  <a:pt x="33120" y="22807"/>
                </a:lnTo>
                <a:lnTo>
                  <a:pt x="34096" y="16098"/>
                </a:lnTo>
                <a:lnTo>
                  <a:pt x="32483" y="9753"/>
                </a:lnTo>
                <a:lnTo>
                  <a:pt x="28610" y="4478"/>
                </a:lnTo>
                <a:lnTo>
                  <a:pt x="22807" y="976"/>
                </a:lnTo>
                <a:lnTo>
                  <a:pt x="16092" y="0"/>
                </a:lnTo>
                <a:close/>
              </a:path>
            </a:pathLst>
          </a:custGeom>
          <a:solidFill>
            <a:srgbClr val="221714"/>
          </a:solidFill>
        </p:spPr>
        <p:txBody>
          <a:bodyPr wrap="square" lIns="0" tIns="0" rIns="0" bIns="0" rtlCol="0"/>
          <a:lstStyle/>
          <a:p>
            <a:endParaRPr/>
          </a:p>
        </p:txBody>
      </p:sp>
      <p:sp>
        <p:nvSpPr>
          <p:cNvPr id="21" name="object 21"/>
          <p:cNvSpPr/>
          <p:nvPr/>
        </p:nvSpPr>
        <p:spPr>
          <a:xfrm>
            <a:off x="4494079" y="1186076"/>
            <a:ext cx="136525" cy="136525"/>
          </a:xfrm>
          <a:custGeom>
            <a:avLst/>
            <a:gdLst/>
            <a:ahLst/>
            <a:cxnLst/>
            <a:rect l="l" t="t" r="r" b="b"/>
            <a:pathLst>
              <a:path w="136525" h="136525">
                <a:moveTo>
                  <a:pt x="64397" y="0"/>
                </a:moveTo>
                <a:lnTo>
                  <a:pt x="39026" y="6462"/>
                </a:lnTo>
                <a:lnTo>
                  <a:pt x="17927" y="21968"/>
                </a:lnTo>
                <a:lnTo>
                  <a:pt x="3907" y="45187"/>
                </a:lnTo>
                <a:lnTo>
                  <a:pt x="0" y="72023"/>
                </a:lnTo>
                <a:lnTo>
                  <a:pt x="6461" y="97392"/>
                </a:lnTo>
                <a:lnTo>
                  <a:pt x="21965" y="118488"/>
                </a:lnTo>
                <a:lnTo>
                  <a:pt x="45182" y="132500"/>
                </a:lnTo>
                <a:lnTo>
                  <a:pt x="72025" y="136407"/>
                </a:lnTo>
                <a:lnTo>
                  <a:pt x="97398" y="129946"/>
                </a:lnTo>
                <a:lnTo>
                  <a:pt x="118495" y="114442"/>
                </a:lnTo>
                <a:lnTo>
                  <a:pt x="132507" y="91225"/>
                </a:lnTo>
                <a:lnTo>
                  <a:pt x="136415" y="64395"/>
                </a:lnTo>
                <a:lnTo>
                  <a:pt x="129953" y="39025"/>
                </a:lnTo>
                <a:lnTo>
                  <a:pt x="114450" y="17926"/>
                </a:lnTo>
                <a:lnTo>
                  <a:pt x="91232" y="3912"/>
                </a:lnTo>
                <a:lnTo>
                  <a:pt x="64397" y="0"/>
                </a:lnTo>
                <a:close/>
              </a:path>
            </a:pathLst>
          </a:custGeom>
          <a:solidFill>
            <a:srgbClr val="FFFFFF"/>
          </a:solidFill>
        </p:spPr>
        <p:txBody>
          <a:bodyPr wrap="square" lIns="0" tIns="0" rIns="0" bIns="0" rtlCol="0"/>
          <a:lstStyle/>
          <a:p>
            <a:endParaRPr/>
          </a:p>
        </p:txBody>
      </p:sp>
      <p:sp>
        <p:nvSpPr>
          <p:cNvPr id="22" name="object 22"/>
          <p:cNvSpPr/>
          <p:nvPr/>
        </p:nvSpPr>
        <p:spPr>
          <a:xfrm>
            <a:off x="4494079" y="1186076"/>
            <a:ext cx="136525" cy="136525"/>
          </a:xfrm>
          <a:custGeom>
            <a:avLst/>
            <a:gdLst/>
            <a:ahLst/>
            <a:cxnLst/>
            <a:rect l="l" t="t" r="r" b="b"/>
            <a:pathLst>
              <a:path w="136525" h="136525">
                <a:moveTo>
                  <a:pt x="132507" y="91225"/>
                </a:moveTo>
                <a:lnTo>
                  <a:pt x="118495" y="114442"/>
                </a:lnTo>
                <a:lnTo>
                  <a:pt x="97398" y="129946"/>
                </a:lnTo>
                <a:lnTo>
                  <a:pt x="72025" y="136407"/>
                </a:lnTo>
                <a:lnTo>
                  <a:pt x="45182" y="132500"/>
                </a:lnTo>
                <a:lnTo>
                  <a:pt x="21965" y="118488"/>
                </a:lnTo>
                <a:lnTo>
                  <a:pt x="6461" y="97392"/>
                </a:lnTo>
                <a:lnTo>
                  <a:pt x="0" y="72023"/>
                </a:lnTo>
                <a:lnTo>
                  <a:pt x="3907" y="45187"/>
                </a:lnTo>
                <a:lnTo>
                  <a:pt x="17927" y="21968"/>
                </a:lnTo>
                <a:lnTo>
                  <a:pt x="39026" y="6462"/>
                </a:lnTo>
                <a:lnTo>
                  <a:pt x="64397" y="0"/>
                </a:lnTo>
                <a:lnTo>
                  <a:pt x="91232" y="3912"/>
                </a:lnTo>
                <a:lnTo>
                  <a:pt x="114450" y="17926"/>
                </a:lnTo>
                <a:lnTo>
                  <a:pt x="129953" y="39025"/>
                </a:lnTo>
                <a:lnTo>
                  <a:pt x="136415" y="64395"/>
                </a:lnTo>
                <a:lnTo>
                  <a:pt x="132507" y="91225"/>
                </a:lnTo>
                <a:close/>
              </a:path>
            </a:pathLst>
          </a:custGeom>
          <a:ln w="20485">
            <a:solidFill>
              <a:srgbClr val="221714"/>
            </a:solidFill>
          </a:ln>
        </p:spPr>
        <p:txBody>
          <a:bodyPr wrap="square" lIns="0" tIns="0" rIns="0" bIns="0" rtlCol="0"/>
          <a:lstStyle/>
          <a:p>
            <a:endParaRPr/>
          </a:p>
        </p:txBody>
      </p:sp>
      <p:sp>
        <p:nvSpPr>
          <p:cNvPr id="23" name="object 23"/>
          <p:cNvSpPr/>
          <p:nvPr/>
        </p:nvSpPr>
        <p:spPr>
          <a:xfrm>
            <a:off x="4545243" y="1237231"/>
            <a:ext cx="34290" cy="34290"/>
          </a:xfrm>
          <a:custGeom>
            <a:avLst/>
            <a:gdLst/>
            <a:ahLst/>
            <a:cxnLst/>
            <a:rect l="l" t="t" r="r" b="b"/>
            <a:pathLst>
              <a:path w="34289" h="34290">
                <a:moveTo>
                  <a:pt x="16096" y="0"/>
                </a:moveTo>
                <a:lnTo>
                  <a:pt x="9752" y="1617"/>
                </a:lnTo>
                <a:lnTo>
                  <a:pt x="4476" y="5494"/>
                </a:lnTo>
                <a:lnTo>
                  <a:pt x="974" y="11299"/>
                </a:lnTo>
                <a:lnTo>
                  <a:pt x="0" y="18007"/>
                </a:lnTo>
                <a:lnTo>
                  <a:pt x="1616" y="24347"/>
                </a:lnTo>
                <a:lnTo>
                  <a:pt x="5489" y="29617"/>
                </a:lnTo>
                <a:lnTo>
                  <a:pt x="11287" y="33118"/>
                </a:lnTo>
                <a:lnTo>
                  <a:pt x="17996" y="34100"/>
                </a:lnTo>
                <a:lnTo>
                  <a:pt x="24341" y="32486"/>
                </a:lnTo>
                <a:lnTo>
                  <a:pt x="29616" y="28610"/>
                </a:lnTo>
                <a:lnTo>
                  <a:pt x="33118" y="22805"/>
                </a:lnTo>
                <a:lnTo>
                  <a:pt x="34093" y="16096"/>
                </a:lnTo>
                <a:lnTo>
                  <a:pt x="32477" y="9751"/>
                </a:lnTo>
                <a:lnTo>
                  <a:pt x="28603" y="4476"/>
                </a:lnTo>
                <a:lnTo>
                  <a:pt x="22806" y="974"/>
                </a:lnTo>
                <a:lnTo>
                  <a:pt x="16096" y="0"/>
                </a:lnTo>
                <a:close/>
              </a:path>
            </a:pathLst>
          </a:custGeom>
          <a:solidFill>
            <a:srgbClr val="221714"/>
          </a:solidFill>
        </p:spPr>
        <p:txBody>
          <a:bodyPr wrap="square" lIns="0" tIns="0" rIns="0" bIns="0" rtlCol="0"/>
          <a:lstStyle/>
          <a:p>
            <a:endParaRPr/>
          </a:p>
        </p:txBody>
      </p:sp>
      <p:sp>
        <p:nvSpPr>
          <p:cNvPr id="24" name="object 24"/>
          <p:cNvSpPr/>
          <p:nvPr/>
        </p:nvSpPr>
        <p:spPr>
          <a:xfrm>
            <a:off x="4400455" y="1300525"/>
            <a:ext cx="87630" cy="127635"/>
          </a:xfrm>
          <a:custGeom>
            <a:avLst/>
            <a:gdLst/>
            <a:ahLst/>
            <a:cxnLst/>
            <a:rect l="l" t="t" r="r" b="b"/>
            <a:pathLst>
              <a:path w="87629" h="127634">
                <a:moveTo>
                  <a:pt x="49783" y="0"/>
                </a:moveTo>
                <a:lnTo>
                  <a:pt x="32958" y="9308"/>
                </a:lnTo>
                <a:lnTo>
                  <a:pt x="17678" y="26576"/>
                </a:lnTo>
                <a:lnTo>
                  <a:pt x="5880" y="50197"/>
                </a:lnTo>
                <a:lnTo>
                  <a:pt x="0" y="75942"/>
                </a:lnTo>
                <a:lnTo>
                  <a:pt x="843" y="98989"/>
                </a:lnTo>
                <a:lnTo>
                  <a:pt x="7932" y="116861"/>
                </a:lnTo>
                <a:lnTo>
                  <a:pt x="20790" y="127083"/>
                </a:lnTo>
                <a:lnTo>
                  <a:pt x="37225" y="127351"/>
                </a:lnTo>
                <a:lnTo>
                  <a:pt x="54054" y="118045"/>
                </a:lnTo>
                <a:lnTo>
                  <a:pt x="69335" y="100774"/>
                </a:lnTo>
                <a:lnTo>
                  <a:pt x="81127" y="77146"/>
                </a:lnTo>
                <a:lnTo>
                  <a:pt x="87013" y="51408"/>
                </a:lnTo>
                <a:lnTo>
                  <a:pt x="86169" y="28364"/>
                </a:lnTo>
                <a:lnTo>
                  <a:pt x="79077" y="10490"/>
                </a:lnTo>
                <a:lnTo>
                  <a:pt x="66217" y="260"/>
                </a:lnTo>
                <a:lnTo>
                  <a:pt x="49783" y="0"/>
                </a:lnTo>
                <a:close/>
              </a:path>
            </a:pathLst>
          </a:custGeom>
          <a:solidFill>
            <a:srgbClr val="FFFFFF"/>
          </a:solidFill>
        </p:spPr>
        <p:txBody>
          <a:bodyPr wrap="square" lIns="0" tIns="0" rIns="0" bIns="0" rtlCol="0"/>
          <a:lstStyle/>
          <a:p>
            <a:endParaRPr/>
          </a:p>
        </p:txBody>
      </p:sp>
      <p:sp>
        <p:nvSpPr>
          <p:cNvPr id="25" name="object 25"/>
          <p:cNvSpPr/>
          <p:nvPr/>
        </p:nvSpPr>
        <p:spPr>
          <a:xfrm>
            <a:off x="4400455" y="1300525"/>
            <a:ext cx="87630" cy="127635"/>
          </a:xfrm>
          <a:custGeom>
            <a:avLst/>
            <a:gdLst/>
            <a:ahLst/>
            <a:cxnLst/>
            <a:rect l="l" t="t" r="r" b="b"/>
            <a:pathLst>
              <a:path w="87629" h="127634">
                <a:moveTo>
                  <a:pt x="81127" y="77146"/>
                </a:moveTo>
                <a:lnTo>
                  <a:pt x="69335" y="100774"/>
                </a:lnTo>
                <a:lnTo>
                  <a:pt x="54054" y="118045"/>
                </a:lnTo>
                <a:lnTo>
                  <a:pt x="37225" y="127351"/>
                </a:lnTo>
                <a:lnTo>
                  <a:pt x="20790" y="127083"/>
                </a:lnTo>
                <a:lnTo>
                  <a:pt x="7932" y="116861"/>
                </a:lnTo>
                <a:lnTo>
                  <a:pt x="843" y="98989"/>
                </a:lnTo>
                <a:lnTo>
                  <a:pt x="0" y="75942"/>
                </a:lnTo>
                <a:lnTo>
                  <a:pt x="5880" y="50197"/>
                </a:lnTo>
                <a:lnTo>
                  <a:pt x="17678" y="26576"/>
                </a:lnTo>
                <a:lnTo>
                  <a:pt x="32958" y="9308"/>
                </a:lnTo>
                <a:lnTo>
                  <a:pt x="49783" y="0"/>
                </a:lnTo>
                <a:lnTo>
                  <a:pt x="66217" y="260"/>
                </a:lnTo>
                <a:lnTo>
                  <a:pt x="79077" y="10490"/>
                </a:lnTo>
                <a:lnTo>
                  <a:pt x="86169" y="28364"/>
                </a:lnTo>
                <a:lnTo>
                  <a:pt x="87013" y="51408"/>
                </a:lnTo>
                <a:lnTo>
                  <a:pt x="81127" y="77146"/>
                </a:lnTo>
                <a:close/>
              </a:path>
            </a:pathLst>
          </a:custGeom>
          <a:ln w="20078">
            <a:solidFill>
              <a:srgbClr val="221714"/>
            </a:solidFill>
          </a:ln>
        </p:spPr>
        <p:txBody>
          <a:bodyPr wrap="square" lIns="0" tIns="0" rIns="0" bIns="0" rtlCol="0"/>
          <a:lstStyle/>
          <a:p>
            <a:endParaRPr/>
          </a:p>
        </p:txBody>
      </p:sp>
      <p:sp>
        <p:nvSpPr>
          <p:cNvPr id="26" name="object 26"/>
          <p:cNvSpPr/>
          <p:nvPr/>
        </p:nvSpPr>
        <p:spPr>
          <a:xfrm>
            <a:off x="944074" y="767773"/>
            <a:ext cx="3449320" cy="895350"/>
          </a:xfrm>
          <a:custGeom>
            <a:avLst/>
            <a:gdLst/>
            <a:ahLst/>
            <a:cxnLst/>
            <a:rect l="l" t="t" r="r" b="b"/>
            <a:pathLst>
              <a:path w="3449320" h="895350">
                <a:moveTo>
                  <a:pt x="3448989" y="605180"/>
                </a:moveTo>
                <a:lnTo>
                  <a:pt x="3371852" y="608818"/>
                </a:lnTo>
                <a:lnTo>
                  <a:pt x="3319989" y="599917"/>
                </a:lnTo>
                <a:lnTo>
                  <a:pt x="3266751" y="558580"/>
                </a:lnTo>
                <a:lnTo>
                  <a:pt x="3252711" y="533185"/>
                </a:lnTo>
                <a:lnTo>
                  <a:pt x="3238614" y="509333"/>
                </a:lnTo>
                <a:lnTo>
                  <a:pt x="3238614" y="145719"/>
                </a:lnTo>
                <a:lnTo>
                  <a:pt x="3231975" y="89137"/>
                </a:lnTo>
                <a:lnTo>
                  <a:pt x="3213901" y="42803"/>
                </a:lnTo>
                <a:lnTo>
                  <a:pt x="3187152" y="11497"/>
                </a:lnTo>
                <a:lnTo>
                  <a:pt x="3154489" y="0"/>
                </a:lnTo>
                <a:lnTo>
                  <a:pt x="84124" y="0"/>
                </a:lnTo>
                <a:lnTo>
                  <a:pt x="51461" y="11497"/>
                </a:lnTo>
                <a:lnTo>
                  <a:pt x="24712" y="42803"/>
                </a:lnTo>
                <a:lnTo>
                  <a:pt x="6638" y="89137"/>
                </a:lnTo>
                <a:lnTo>
                  <a:pt x="0" y="145719"/>
                </a:lnTo>
                <a:lnTo>
                  <a:pt x="0" y="749236"/>
                </a:lnTo>
                <a:lnTo>
                  <a:pt x="6638" y="805811"/>
                </a:lnTo>
                <a:lnTo>
                  <a:pt x="24712" y="852141"/>
                </a:lnTo>
                <a:lnTo>
                  <a:pt x="51461" y="883446"/>
                </a:lnTo>
                <a:lnTo>
                  <a:pt x="84124" y="894943"/>
                </a:lnTo>
                <a:lnTo>
                  <a:pt x="3154489" y="894943"/>
                </a:lnTo>
                <a:lnTo>
                  <a:pt x="3187152" y="883446"/>
                </a:lnTo>
                <a:lnTo>
                  <a:pt x="3213901" y="852141"/>
                </a:lnTo>
                <a:lnTo>
                  <a:pt x="3231975" y="805811"/>
                </a:lnTo>
                <a:lnTo>
                  <a:pt x="3238614" y="749236"/>
                </a:lnTo>
                <a:lnTo>
                  <a:pt x="3238614" y="664425"/>
                </a:lnTo>
                <a:lnTo>
                  <a:pt x="3254622" y="677166"/>
                </a:lnTo>
                <a:lnTo>
                  <a:pt x="3273508" y="691782"/>
                </a:lnTo>
                <a:lnTo>
                  <a:pt x="3296355" y="702907"/>
                </a:lnTo>
                <a:lnTo>
                  <a:pt x="3324245" y="705174"/>
                </a:lnTo>
                <a:lnTo>
                  <a:pt x="3358259" y="693220"/>
                </a:lnTo>
                <a:lnTo>
                  <a:pt x="3399480" y="661677"/>
                </a:lnTo>
                <a:lnTo>
                  <a:pt x="3448989" y="605180"/>
                </a:lnTo>
                <a:close/>
              </a:path>
            </a:pathLst>
          </a:custGeom>
          <a:ln w="9232">
            <a:solidFill>
              <a:srgbClr val="000000"/>
            </a:solidFill>
          </a:ln>
        </p:spPr>
        <p:txBody>
          <a:bodyPr wrap="square" lIns="0" tIns="0" rIns="0" bIns="0" rtlCol="0"/>
          <a:lstStyle/>
          <a:p>
            <a:endParaRPr/>
          </a:p>
        </p:txBody>
      </p:sp>
      <p:sp>
        <p:nvSpPr>
          <p:cNvPr id="27" name="object 27"/>
          <p:cNvSpPr txBox="1"/>
          <p:nvPr/>
        </p:nvSpPr>
        <p:spPr>
          <a:xfrm>
            <a:off x="909960" y="761874"/>
            <a:ext cx="3174365" cy="824865"/>
          </a:xfrm>
          <a:prstGeom prst="rect">
            <a:avLst/>
          </a:prstGeom>
        </p:spPr>
        <p:txBody>
          <a:bodyPr vert="horz" wrap="square" lIns="0" tIns="0" rIns="0" bIns="0" rtlCol="0">
            <a:spAutoFit/>
          </a:bodyPr>
          <a:lstStyle/>
          <a:p>
            <a:pPr marL="73025" marR="5080" indent="-60325">
              <a:lnSpc>
                <a:spcPct val="140300"/>
              </a:lnSpc>
            </a:pPr>
            <a:r>
              <a:rPr sz="950" dirty="0">
                <a:latin typeface="小塚ゴシック Pro R"/>
                <a:cs typeface="小塚ゴシック Pro R"/>
              </a:rPr>
              <a:t>「京都探究 Q&amp;A ワークブック」の解説ページ（Answers&amp;  </a:t>
            </a:r>
            <a:r>
              <a:rPr sz="950" spc="-20" dirty="0">
                <a:latin typeface="小塚ゴシック Pro R"/>
                <a:cs typeface="小塚ゴシック Pro R"/>
              </a:rPr>
              <a:t>Guides）にある「探究例（探究テーマ例）」の中から、自  </a:t>
            </a:r>
            <a:r>
              <a:rPr sz="950" dirty="0">
                <a:latin typeface="小塚ゴシック Pro R"/>
                <a:cs typeface="小塚ゴシック Pro R"/>
              </a:rPr>
              <a:t>分が関心を持った例を選ぼう。次に、選んだ例を参考に  して、自分の探究課題を決めて探究学習に取り組もう。</a:t>
            </a:r>
            <a:endParaRPr sz="950">
              <a:latin typeface="小塚ゴシック Pro R"/>
              <a:cs typeface="小塚ゴシック Pro R"/>
            </a:endParaRPr>
          </a:p>
        </p:txBody>
      </p:sp>
      <p:sp>
        <p:nvSpPr>
          <p:cNvPr id="28" name="object 28"/>
          <p:cNvSpPr/>
          <p:nvPr/>
        </p:nvSpPr>
        <p:spPr>
          <a:xfrm>
            <a:off x="5471998" y="161997"/>
            <a:ext cx="1769745" cy="204470"/>
          </a:xfrm>
          <a:custGeom>
            <a:avLst/>
            <a:gdLst/>
            <a:ahLst/>
            <a:cxnLst/>
            <a:rect l="l" t="t" r="r" b="b"/>
            <a:pathLst>
              <a:path w="1769745" h="204470">
                <a:moveTo>
                  <a:pt x="1667484" y="203961"/>
                </a:moveTo>
                <a:lnTo>
                  <a:pt x="101981" y="203961"/>
                </a:lnTo>
                <a:lnTo>
                  <a:pt x="62386" y="195915"/>
                </a:lnTo>
                <a:lnTo>
                  <a:pt x="29959" y="174007"/>
                </a:lnTo>
                <a:lnTo>
                  <a:pt x="8047" y="141580"/>
                </a:lnTo>
                <a:lnTo>
                  <a:pt x="0" y="101980"/>
                </a:lnTo>
                <a:lnTo>
                  <a:pt x="8047" y="62386"/>
                </a:lnTo>
                <a:lnTo>
                  <a:pt x="29959" y="29959"/>
                </a:lnTo>
                <a:lnTo>
                  <a:pt x="62386" y="8047"/>
                </a:lnTo>
                <a:lnTo>
                  <a:pt x="101981" y="0"/>
                </a:lnTo>
                <a:lnTo>
                  <a:pt x="1667484" y="0"/>
                </a:lnTo>
                <a:lnTo>
                  <a:pt x="1707079" y="8047"/>
                </a:lnTo>
                <a:lnTo>
                  <a:pt x="1739506" y="29959"/>
                </a:lnTo>
                <a:lnTo>
                  <a:pt x="1761417" y="62386"/>
                </a:lnTo>
                <a:lnTo>
                  <a:pt x="1769465" y="101980"/>
                </a:lnTo>
                <a:lnTo>
                  <a:pt x="1761417" y="141580"/>
                </a:lnTo>
                <a:lnTo>
                  <a:pt x="1739506" y="174007"/>
                </a:lnTo>
                <a:lnTo>
                  <a:pt x="1707079" y="195915"/>
                </a:lnTo>
                <a:lnTo>
                  <a:pt x="1667484" y="203961"/>
                </a:lnTo>
                <a:close/>
              </a:path>
            </a:pathLst>
          </a:custGeom>
          <a:ln w="10071">
            <a:solidFill>
              <a:srgbClr val="040000"/>
            </a:solidFill>
          </a:ln>
        </p:spPr>
        <p:txBody>
          <a:bodyPr wrap="square" lIns="0" tIns="0" rIns="0" bIns="0" rtlCol="0"/>
          <a:lstStyle/>
          <a:p>
            <a:endParaRPr/>
          </a:p>
        </p:txBody>
      </p:sp>
      <p:sp>
        <p:nvSpPr>
          <p:cNvPr id="29" name="object 29"/>
          <p:cNvSpPr txBox="1"/>
          <p:nvPr/>
        </p:nvSpPr>
        <p:spPr>
          <a:xfrm>
            <a:off x="5569545" y="197146"/>
            <a:ext cx="1490345" cy="143510"/>
          </a:xfrm>
          <a:prstGeom prst="rect">
            <a:avLst/>
          </a:prstGeom>
        </p:spPr>
        <p:txBody>
          <a:bodyPr vert="horz" wrap="square" lIns="0" tIns="0" rIns="0" bIns="0" rtlCol="0">
            <a:spAutoFit/>
          </a:bodyPr>
          <a:lstStyle/>
          <a:p>
            <a:pPr marL="12700">
              <a:lnSpc>
                <a:spcPct val="100000"/>
              </a:lnSpc>
            </a:pPr>
            <a:r>
              <a:rPr sz="850" dirty="0">
                <a:latin typeface="小塚ゴシック Pr6N M"/>
                <a:cs typeface="小塚ゴシック Pr6N M"/>
              </a:rPr>
              <a:t>京都探究 Q&amp;A</a:t>
            </a:r>
            <a:r>
              <a:rPr sz="850" spc="-65" dirty="0">
                <a:latin typeface="小塚ゴシック Pr6N M"/>
                <a:cs typeface="小塚ゴシック Pr6N M"/>
              </a:rPr>
              <a:t> </a:t>
            </a:r>
            <a:r>
              <a:rPr sz="850" dirty="0">
                <a:latin typeface="小塚ゴシック Pr6N M"/>
                <a:cs typeface="小塚ゴシック Pr6N M"/>
              </a:rPr>
              <a:t>ワークブック用</a:t>
            </a:r>
            <a:endParaRPr sz="850">
              <a:latin typeface="小塚ゴシック Pr6N M"/>
              <a:cs typeface="小塚ゴシック Pr6N M"/>
            </a:endParaRPr>
          </a:p>
        </p:txBody>
      </p:sp>
      <p:sp>
        <p:nvSpPr>
          <p:cNvPr id="30" name="object 30"/>
          <p:cNvSpPr txBox="1"/>
          <p:nvPr/>
        </p:nvSpPr>
        <p:spPr>
          <a:xfrm>
            <a:off x="663202" y="368769"/>
            <a:ext cx="2311400" cy="292100"/>
          </a:xfrm>
          <a:prstGeom prst="rect">
            <a:avLst/>
          </a:prstGeom>
        </p:spPr>
        <p:txBody>
          <a:bodyPr vert="horz" wrap="square" lIns="0" tIns="0" rIns="0" bIns="0" rtlCol="0">
            <a:spAutoFit/>
          </a:bodyPr>
          <a:lstStyle/>
          <a:p>
            <a:pPr marL="12700">
              <a:lnSpc>
                <a:spcPct val="100000"/>
              </a:lnSpc>
            </a:pPr>
            <a:r>
              <a:rPr sz="1800" b="1" dirty="0">
                <a:latin typeface="小塚ゴシック Pr6N B"/>
                <a:cs typeface="小塚ゴシック Pr6N B"/>
              </a:rPr>
              <a:t>探究学習ワークシート</a:t>
            </a:r>
            <a:endParaRPr sz="1800">
              <a:latin typeface="小塚ゴシック Pr6N B"/>
              <a:cs typeface="小塚ゴシック Pr6N B"/>
            </a:endParaRPr>
          </a:p>
        </p:txBody>
      </p:sp>
      <p:sp>
        <p:nvSpPr>
          <p:cNvPr id="39" name="object 39"/>
          <p:cNvSpPr txBox="1"/>
          <p:nvPr/>
        </p:nvSpPr>
        <p:spPr>
          <a:xfrm>
            <a:off x="1665891" y="6246488"/>
            <a:ext cx="4602480" cy="169277"/>
          </a:xfrm>
          <a:prstGeom prst="rect">
            <a:avLst/>
          </a:prstGeom>
        </p:spPr>
        <p:txBody>
          <a:bodyPr vert="horz" wrap="square" lIns="0" tIns="0" rIns="0" bIns="0" rtlCol="0">
            <a:spAutoFit/>
          </a:bodyPr>
          <a:lstStyle/>
          <a:p>
            <a:pPr marL="12700">
              <a:lnSpc>
                <a:spcPct val="100000"/>
              </a:lnSpc>
            </a:pPr>
            <a:r>
              <a:rPr sz="1650" baseline="2525" dirty="0" err="1">
                <a:latin typeface="小塚ゴシック Pro R"/>
                <a:cs typeface="小塚ゴシック Pro R"/>
              </a:rPr>
              <a:t>ステップ❶と❷をふまえて、自分の課題（テーマ）を決めよう</a:t>
            </a:r>
            <a:r>
              <a:rPr sz="1650" baseline="2525" dirty="0">
                <a:latin typeface="小塚ゴシック Pro R"/>
                <a:cs typeface="小塚ゴシック Pro R"/>
              </a:rPr>
              <a:t>。</a:t>
            </a:r>
          </a:p>
        </p:txBody>
      </p:sp>
      <p:sp>
        <p:nvSpPr>
          <p:cNvPr id="42" name="object 42"/>
          <p:cNvSpPr txBox="1"/>
          <p:nvPr/>
        </p:nvSpPr>
        <p:spPr>
          <a:xfrm>
            <a:off x="1665891" y="8463736"/>
            <a:ext cx="3806107" cy="169277"/>
          </a:xfrm>
          <a:prstGeom prst="rect">
            <a:avLst/>
          </a:prstGeom>
        </p:spPr>
        <p:txBody>
          <a:bodyPr vert="horz" wrap="square" lIns="0" tIns="0" rIns="0" bIns="0" rtlCol="0">
            <a:spAutoFit/>
          </a:bodyPr>
          <a:lstStyle/>
          <a:p>
            <a:pPr marL="12700">
              <a:lnSpc>
                <a:spcPct val="100000"/>
              </a:lnSpc>
            </a:pPr>
            <a:r>
              <a:rPr sz="1650" baseline="5050" dirty="0" err="1">
                <a:latin typeface="小塚ゴシック Pro R"/>
                <a:cs typeface="小塚ゴシック Pro R"/>
              </a:rPr>
              <a:t>課題の仮説（自分が思う答えとその理由や予想）を記そう</a:t>
            </a:r>
            <a:r>
              <a:rPr sz="1650" baseline="5050" dirty="0">
                <a:latin typeface="小塚ゴシック Pro R"/>
                <a:cs typeface="小塚ゴシック Pro R"/>
              </a:rPr>
              <a:t>。</a:t>
            </a:r>
          </a:p>
        </p:txBody>
      </p:sp>
      <p:sp>
        <p:nvSpPr>
          <p:cNvPr id="43" name="object 43"/>
          <p:cNvSpPr txBox="1"/>
          <p:nvPr/>
        </p:nvSpPr>
        <p:spPr>
          <a:xfrm>
            <a:off x="1665892" y="4051087"/>
            <a:ext cx="5194300" cy="418465"/>
          </a:xfrm>
          <a:prstGeom prst="rect">
            <a:avLst/>
          </a:prstGeom>
        </p:spPr>
        <p:txBody>
          <a:bodyPr vert="horz" wrap="square" lIns="0" tIns="0" rIns="0" bIns="0" rtlCol="0">
            <a:spAutoFit/>
          </a:bodyPr>
          <a:lstStyle/>
          <a:p>
            <a:pPr marL="12700" marR="5080">
              <a:lnSpc>
                <a:spcPct val="121300"/>
              </a:lnSpc>
            </a:pPr>
            <a:r>
              <a:rPr sz="1100" dirty="0">
                <a:latin typeface="小塚ゴシック Pro R"/>
                <a:cs typeface="小塚ゴシック Pro R"/>
              </a:rPr>
              <a:t>ステップ❶で選んだ問いと解説を読んで、さらに詳しく知りたくなったことや疑問  に思ったこと、気になったことなどを書き出そう。</a:t>
            </a:r>
            <a:endParaRPr sz="1100">
              <a:latin typeface="小塚ゴシック Pro R"/>
              <a:cs typeface="小塚ゴシック Pro R"/>
            </a:endParaRPr>
          </a:p>
        </p:txBody>
      </p:sp>
      <p:sp>
        <p:nvSpPr>
          <p:cNvPr id="44" name="object 44"/>
          <p:cNvSpPr txBox="1"/>
          <p:nvPr/>
        </p:nvSpPr>
        <p:spPr>
          <a:xfrm>
            <a:off x="1573621" y="6510317"/>
            <a:ext cx="2504440" cy="439420"/>
          </a:xfrm>
          <a:prstGeom prst="rect">
            <a:avLst/>
          </a:prstGeom>
        </p:spPr>
        <p:txBody>
          <a:bodyPr vert="horz" wrap="square" lIns="0" tIns="0" rIns="0" bIns="0" rtlCol="0">
            <a:spAutoFit/>
          </a:bodyPr>
          <a:lstStyle/>
          <a:p>
            <a:pPr marL="12700">
              <a:lnSpc>
                <a:spcPct val="100000"/>
              </a:lnSpc>
            </a:pPr>
            <a:r>
              <a:rPr sz="800" spc="-35" dirty="0">
                <a:latin typeface="小塚ゴシック Pro R"/>
                <a:cs typeface="小塚ゴシック Pro R"/>
              </a:rPr>
              <a:t>例：「○○は、なぜ○○なのだろうか」「どうやって○</a:t>
            </a:r>
            <a:endParaRPr sz="800">
              <a:latin typeface="小塚ゴシック Pro R"/>
              <a:cs typeface="小塚ゴシック Pro R"/>
            </a:endParaRPr>
          </a:p>
          <a:p>
            <a:pPr marL="240665">
              <a:lnSpc>
                <a:spcPct val="100000"/>
              </a:lnSpc>
              <a:spcBef>
                <a:spcPts val="240"/>
              </a:spcBef>
            </a:pPr>
            <a:r>
              <a:rPr sz="800" spc="-65" dirty="0">
                <a:latin typeface="小塚ゴシック Pro R"/>
                <a:cs typeface="小塚ゴシック Pro R"/>
              </a:rPr>
              <a:t>○を○○するのだろうか」「○○が○○な理由」「○</a:t>
            </a:r>
            <a:endParaRPr sz="800">
              <a:latin typeface="小塚ゴシック Pro R"/>
              <a:cs typeface="小塚ゴシック Pro R"/>
            </a:endParaRPr>
          </a:p>
          <a:p>
            <a:pPr marL="240665">
              <a:lnSpc>
                <a:spcPct val="100000"/>
              </a:lnSpc>
              <a:spcBef>
                <a:spcPts val="240"/>
              </a:spcBef>
            </a:pPr>
            <a:r>
              <a:rPr sz="800" spc="-25" dirty="0">
                <a:latin typeface="小塚ゴシック Pro R"/>
                <a:cs typeface="小塚ゴシック Pro R"/>
              </a:rPr>
              <a:t>○について」「○○の謎に迫る」等々</a:t>
            </a:r>
            <a:endParaRPr sz="800">
              <a:latin typeface="小塚ゴシック Pro R"/>
              <a:cs typeface="小塚ゴシック Pro R"/>
            </a:endParaRPr>
          </a:p>
        </p:txBody>
      </p:sp>
      <p:sp>
        <p:nvSpPr>
          <p:cNvPr id="45" name="object 45"/>
          <p:cNvSpPr txBox="1"/>
          <p:nvPr/>
        </p:nvSpPr>
        <p:spPr>
          <a:xfrm>
            <a:off x="4637877" y="6479837"/>
            <a:ext cx="2467610" cy="469900"/>
          </a:xfrm>
          <a:prstGeom prst="rect">
            <a:avLst/>
          </a:prstGeom>
        </p:spPr>
        <p:txBody>
          <a:bodyPr vert="horz" wrap="square" lIns="0" tIns="0" rIns="0" bIns="0" rtlCol="0">
            <a:spAutoFit/>
          </a:bodyPr>
          <a:lstStyle/>
          <a:p>
            <a:pPr marL="12700" marR="5080">
              <a:lnSpc>
                <a:spcPct val="125000"/>
              </a:lnSpc>
            </a:pPr>
            <a:r>
              <a:rPr sz="800" spc="-35" dirty="0">
                <a:latin typeface="小塚ゴシック Pro R"/>
                <a:cs typeface="小塚ゴシック Pro R"/>
              </a:rPr>
              <a:t>課題が決まらない場合は、解説ページにある「探究例」  や「探究テーマ」「SDGs </a:t>
            </a:r>
            <a:r>
              <a:rPr sz="800" dirty="0">
                <a:latin typeface="小塚ゴシック Pro R"/>
                <a:cs typeface="小塚ゴシック Pro R"/>
              </a:rPr>
              <a:t>への展開例」に載っている  ことを、自分の言葉に微調整して探究課題にしよう。</a:t>
            </a:r>
            <a:endParaRPr sz="800">
              <a:latin typeface="小塚ゴシック Pro R"/>
              <a:cs typeface="小塚ゴシック Pro R"/>
            </a:endParaRPr>
          </a:p>
        </p:txBody>
      </p:sp>
      <p:sp>
        <p:nvSpPr>
          <p:cNvPr id="46" name="object 46"/>
          <p:cNvSpPr txBox="1"/>
          <p:nvPr/>
        </p:nvSpPr>
        <p:spPr>
          <a:xfrm>
            <a:off x="1190294" y="7072668"/>
            <a:ext cx="5940425" cy="1152525"/>
          </a:xfrm>
          <a:prstGeom prst="rect">
            <a:avLst/>
          </a:prstGeom>
          <a:ln w="24409">
            <a:solidFill>
              <a:srgbClr val="040000"/>
            </a:solidFill>
          </a:ln>
        </p:spPr>
        <p:txBody>
          <a:bodyPr vert="horz" wrap="square" lIns="0" tIns="83185" rIns="0" bIns="0" rtlCol="0">
            <a:spAutoFit/>
          </a:bodyPr>
          <a:lstStyle/>
          <a:p>
            <a:pPr marL="99060">
              <a:lnSpc>
                <a:spcPct val="100000"/>
              </a:lnSpc>
              <a:spcBef>
                <a:spcPts val="655"/>
              </a:spcBef>
            </a:pPr>
            <a:r>
              <a:rPr sz="1200" b="1" spc="-50" dirty="0">
                <a:latin typeface="UD デジタル 教科書体 NP-B"/>
                <a:cs typeface="UD デジタル 教科書体 NP-B"/>
              </a:rPr>
              <a:t>探究課題（テーマ）</a:t>
            </a:r>
            <a:endParaRPr sz="1200">
              <a:latin typeface="UD デジタル 教科書体 NP-B"/>
              <a:cs typeface="UD デジタル 教科書体 NP-B"/>
            </a:endParaRPr>
          </a:p>
        </p:txBody>
      </p:sp>
      <p:sp>
        <p:nvSpPr>
          <p:cNvPr id="47" name="object 47"/>
          <p:cNvSpPr/>
          <p:nvPr/>
        </p:nvSpPr>
        <p:spPr>
          <a:xfrm>
            <a:off x="5059451" y="791464"/>
            <a:ext cx="2088514" cy="828040"/>
          </a:xfrm>
          <a:custGeom>
            <a:avLst/>
            <a:gdLst/>
            <a:ahLst/>
            <a:cxnLst/>
            <a:rect l="l" t="t" r="r" b="b"/>
            <a:pathLst>
              <a:path w="2088515" h="828040">
                <a:moveTo>
                  <a:pt x="2087994" y="828001"/>
                </a:moveTo>
                <a:lnTo>
                  <a:pt x="0" y="828001"/>
                </a:lnTo>
                <a:lnTo>
                  <a:pt x="0" y="0"/>
                </a:lnTo>
                <a:lnTo>
                  <a:pt x="2087994" y="0"/>
                </a:lnTo>
                <a:lnTo>
                  <a:pt x="2087994" y="828001"/>
                </a:lnTo>
                <a:close/>
              </a:path>
            </a:pathLst>
          </a:custGeom>
          <a:ln w="10896">
            <a:solidFill>
              <a:srgbClr val="000000"/>
            </a:solidFill>
          </a:ln>
        </p:spPr>
        <p:txBody>
          <a:bodyPr wrap="square" lIns="0" tIns="0" rIns="0" bIns="0" rtlCol="0"/>
          <a:lstStyle/>
          <a:p>
            <a:endParaRPr/>
          </a:p>
        </p:txBody>
      </p:sp>
      <p:sp>
        <p:nvSpPr>
          <p:cNvPr id="48" name="object 48"/>
          <p:cNvSpPr/>
          <p:nvPr/>
        </p:nvSpPr>
        <p:spPr>
          <a:xfrm>
            <a:off x="5059440" y="1148688"/>
            <a:ext cx="2088514" cy="0"/>
          </a:xfrm>
          <a:custGeom>
            <a:avLst/>
            <a:gdLst/>
            <a:ahLst/>
            <a:cxnLst/>
            <a:rect l="l" t="t" r="r" b="b"/>
            <a:pathLst>
              <a:path w="2088515">
                <a:moveTo>
                  <a:pt x="0" y="0"/>
                </a:moveTo>
                <a:lnTo>
                  <a:pt x="2087994" y="0"/>
                </a:lnTo>
              </a:path>
            </a:pathLst>
          </a:custGeom>
          <a:ln w="12471">
            <a:solidFill>
              <a:srgbClr val="000000"/>
            </a:solidFill>
          </a:ln>
        </p:spPr>
        <p:txBody>
          <a:bodyPr wrap="square" lIns="0" tIns="0" rIns="0" bIns="0" rtlCol="0"/>
          <a:lstStyle/>
          <a:p>
            <a:endParaRPr/>
          </a:p>
        </p:txBody>
      </p:sp>
      <p:sp>
        <p:nvSpPr>
          <p:cNvPr id="49" name="object 49"/>
          <p:cNvSpPr txBox="1"/>
          <p:nvPr/>
        </p:nvSpPr>
        <p:spPr>
          <a:xfrm>
            <a:off x="5917313" y="968696"/>
            <a:ext cx="127000" cy="134620"/>
          </a:xfrm>
          <a:prstGeom prst="rect">
            <a:avLst/>
          </a:prstGeom>
        </p:spPr>
        <p:txBody>
          <a:bodyPr vert="horz" wrap="square" lIns="0" tIns="0" rIns="0" bIns="0" rtlCol="0">
            <a:spAutoFit/>
          </a:bodyPr>
          <a:lstStyle/>
          <a:p>
            <a:pPr marL="12700">
              <a:lnSpc>
                <a:spcPct val="100000"/>
              </a:lnSpc>
            </a:pPr>
            <a:r>
              <a:rPr sz="800" dirty="0">
                <a:latin typeface="小塚ゴシック Pro R"/>
                <a:cs typeface="小塚ゴシック Pro R"/>
              </a:rPr>
              <a:t>組</a:t>
            </a:r>
            <a:endParaRPr sz="800">
              <a:latin typeface="小塚ゴシック Pro R"/>
              <a:cs typeface="小塚ゴシック Pro R"/>
            </a:endParaRPr>
          </a:p>
        </p:txBody>
      </p:sp>
      <p:sp>
        <p:nvSpPr>
          <p:cNvPr id="50" name="object 50"/>
          <p:cNvSpPr txBox="1"/>
          <p:nvPr/>
        </p:nvSpPr>
        <p:spPr>
          <a:xfrm>
            <a:off x="6643651" y="968696"/>
            <a:ext cx="127000" cy="134620"/>
          </a:xfrm>
          <a:prstGeom prst="rect">
            <a:avLst/>
          </a:prstGeom>
        </p:spPr>
        <p:txBody>
          <a:bodyPr vert="horz" wrap="square" lIns="0" tIns="0" rIns="0" bIns="0" rtlCol="0">
            <a:spAutoFit/>
          </a:bodyPr>
          <a:lstStyle/>
          <a:p>
            <a:pPr marL="12700">
              <a:lnSpc>
                <a:spcPct val="100000"/>
              </a:lnSpc>
            </a:pPr>
            <a:r>
              <a:rPr sz="800" dirty="0">
                <a:latin typeface="小塚ゴシック Pro R"/>
                <a:cs typeface="小塚ゴシック Pro R"/>
              </a:rPr>
              <a:t>番</a:t>
            </a:r>
            <a:endParaRPr sz="800">
              <a:latin typeface="小塚ゴシック Pro R"/>
              <a:cs typeface="小塚ゴシック Pro R"/>
            </a:endParaRPr>
          </a:p>
        </p:txBody>
      </p:sp>
      <p:sp>
        <p:nvSpPr>
          <p:cNvPr id="51" name="object 51"/>
          <p:cNvSpPr txBox="1"/>
          <p:nvPr/>
        </p:nvSpPr>
        <p:spPr>
          <a:xfrm>
            <a:off x="1566688" y="1827009"/>
            <a:ext cx="5403850" cy="431165"/>
          </a:xfrm>
          <a:prstGeom prst="rect">
            <a:avLst/>
          </a:prstGeom>
        </p:spPr>
        <p:txBody>
          <a:bodyPr vert="horz" wrap="square" lIns="0" tIns="0" rIns="0" bIns="0" rtlCol="0">
            <a:spAutoFit/>
          </a:bodyPr>
          <a:lstStyle/>
          <a:p>
            <a:pPr marL="82550" marR="5080" indent="-69850">
              <a:lnSpc>
                <a:spcPct val="125000"/>
              </a:lnSpc>
            </a:pPr>
            <a:r>
              <a:rPr sz="1100" dirty="0">
                <a:latin typeface="小塚ゴシック Pro R"/>
                <a:cs typeface="小塚ゴシック Pro R"/>
              </a:rPr>
              <a:t>「京都探究 Q&amp;A ワークブック」問い Q1 ～ Q40 と解説 Answers &amp; Guides の中から、  自分が一番関心のあることが含まれている問いを選んで書き写そう。次に、なぜそれ</a:t>
            </a:r>
          </a:p>
        </p:txBody>
      </p:sp>
      <p:sp>
        <p:nvSpPr>
          <p:cNvPr id="52" name="object 52"/>
          <p:cNvSpPr txBox="1"/>
          <p:nvPr/>
        </p:nvSpPr>
        <p:spPr>
          <a:xfrm>
            <a:off x="1636538" y="2288019"/>
            <a:ext cx="1841500" cy="179705"/>
          </a:xfrm>
          <a:prstGeom prst="rect">
            <a:avLst/>
          </a:prstGeom>
        </p:spPr>
        <p:txBody>
          <a:bodyPr vert="horz" wrap="square" lIns="0" tIns="0" rIns="0" bIns="0" rtlCol="0">
            <a:spAutoFit/>
          </a:bodyPr>
          <a:lstStyle/>
          <a:p>
            <a:pPr marL="12700">
              <a:lnSpc>
                <a:spcPct val="100000"/>
              </a:lnSpc>
            </a:pPr>
            <a:r>
              <a:rPr sz="1100" dirty="0">
                <a:latin typeface="小塚ゴシック Pro R"/>
                <a:cs typeface="小塚ゴシック Pro R"/>
              </a:rPr>
              <a:t>を選んだのか理由を書こう。</a:t>
            </a:r>
          </a:p>
        </p:txBody>
      </p:sp>
      <p:sp>
        <p:nvSpPr>
          <p:cNvPr id="53" name="object 53"/>
          <p:cNvSpPr txBox="1"/>
          <p:nvPr/>
        </p:nvSpPr>
        <p:spPr>
          <a:xfrm>
            <a:off x="1327614" y="3178626"/>
            <a:ext cx="219710" cy="335280"/>
          </a:xfrm>
          <a:prstGeom prst="rect">
            <a:avLst/>
          </a:prstGeom>
        </p:spPr>
        <p:txBody>
          <a:bodyPr vert="horz" wrap="square" lIns="0" tIns="0" rIns="0" bIns="0" rtlCol="0">
            <a:spAutoFit/>
          </a:bodyPr>
          <a:lstStyle/>
          <a:p>
            <a:pPr marL="12700">
              <a:lnSpc>
                <a:spcPct val="100000"/>
              </a:lnSpc>
            </a:pPr>
            <a:r>
              <a:rPr sz="2100" dirty="0">
                <a:latin typeface="小塚ゴシック Pr6N M"/>
                <a:cs typeface="小塚ゴシック Pr6N M"/>
              </a:rPr>
              <a:t>Q</a:t>
            </a:r>
            <a:endParaRPr sz="2100">
              <a:latin typeface="小塚ゴシック Pr6N M"/>
              <a:cs typeface="小塚ゴシック Pr6N M"/>
            </a:endParaRPr>
          </a:p>
        </p:txBody>
      </p:sp>
      <p:sp>
        <p:nvSpPr>
          <p:cNvPr id="54" name="object 54"/>
          <p:cNvSpPr txBox="1"/>
          <p:nvPr/>
        </p:nvSpPr>
        <p:spPr>
          <a:xfrm>
            <a:off x="1162648" y="2867426"/>
            <a:ext cx="1875155" cy="149225"/>
          </a:xfrm>
          <a:prstGeom prst="rect">
            <a:avLst/>
          </a:prstGeom>
        </p:spPr>
        <p:txBody>
          <a:bodyPr vert="horz" wrap="square" lIns="0" tIns="0" rIns="0" bIns="0" rtlCol="0">
            <a:spAutoFit/>
          </a:bodyPr>
          <a:lstStyle/>
          <a:p>
            <a:pPr marL="12700">
              <a:lnSpc>
                <a:spcPct val="100000"/>
              </a:lnSpc>
            </a:pPr>
            <a:r>
              <a:rPr sz="900" dirty="0">
                <a:latin typeface="小塚ゴシック Pro R"/>
                <a:cs typeface="小塚ゴシック Pro R"/>
              </a:rPr>
              <a:t>（選んだ問い番号）</a:t>
            </a:r>
            <a:r>
              <a:rPr sz="900" spc="-150" dirty="0">
                <a:latin typeface="小塚ゴシック Pro R"/>
                <a:cs typeface="小塚ゴシック Pro R"/>
              </a:rPr>
              <a:t> </a:t>
            </a:r>
            <a:r>
              <a:rPr sz="900" dirty="0">
                <a:latin typeface="小塚ゴシック Pro R"/>
                <a:cs typeface="小塚ゴシック Pro R"/>
              </a:rPr>
              <a:t>（選んだ理由）</a:t>
            </a:r>
            <a:endParaRPr sz="900">
              <a:latin typeface="小塚ゴシック Pro R"/>
              <a:cs typeface="小塚ゴシック Pro R"/>
            </a:endParaRPr>
          </a:p>
        </p:txBody>
      </p:sp>
      <p:sp>
        <p:nvSpPr>
          <p:cNvPr id="55" name="object 55"/>
          <p:cNvSpPr txBox="1"/>
          <p:nvPr/>
        </p:nvSpPr>
        <p:spPr>
          <a:xfrm>
            <a:off x="4819303" y="2314392"/>
            <a:ext cx="2159000" cy="317500"/>
          </a:xfrm>
          <a:prstGeom prst="rect">
            <a:avLst/>
          </a:prstGeom>
        </p:spPr>
        <p:txBody>
          <a:bodyPr vert="horz" wrap="square" lIns="0" tIns="0" rIns="0" bIns="0" rtlCol="0">
            <a:spAutoFit/>
          </a:bodyPr>
          <a:lstStyle/>
          <a:p>
            <a:pPr marL="63500" marR="5080" indent="-50800">
              <a:lnSpc>
                <a:spcPct val="125000"/>
              </a:lnSpc>
            </a:pPr>
            <a:r>
              <a:rPr sz="800" dirty="0">
                <a:latin typeface="小塚ゴシック Pro R"/>
                <a:cs typeface="小塚ゴシック Pro R"/>
              </a:rPr>
              <a:t>「関心があるけど詳しくは知らない」ようなこ  とを選ぶと、探究につなげやすくなります。</a:t>
            </a:r>
            <a:endParaRPr sz="800">
              <a:latin typeface="小塚ゴシック Pro R"/>
              <a:cs typeface="小塚ゴシック Pro R"/>
            </a:endParaRPr>
          </a:p>
        </p:txBody>
      </p:sp>
      <p:sp>
        <p:nvSpPr>
          <p:cNvPr id="58" name="object 58"/>
          <p:cNvSpPr/>
          <p:nvPr/>
        </p:nvSpPr>
        <p:spPr>
          <a:xfrm>
            <a:off x="3042400" y="418373"/>
            <a:ext cx="828675" cy="216535"/>
          </a:xfrm>
          <a:custGeom>
            <a:avLst/>
            <a:gdLst/>
            <a:ahLst/>
            <a:cxnLst/>
            <a:rect l="l" t="t" r="r" b="b"/>
            <a:pathLst>
              <a:path w="828675" h="216534">
                <a:moveTo>
                  <a:pt x="828408" y="139687"/>
                </a:moveTo>
                <a:lnTo>
                  <a:pt x="822386" y="169318"/>
                </a:lnTo>
                <a:lnTo>
                  <a:pt x="805991" y="193584"/>
                </a:lnTo>
                <a:lnTo>
                  <a:pt x="781725" y="209980"/>
                </a:lnTo>
                <a:lnTo>
                  <a:pt x="752093" y="216001"/>
                </a:lnTo>
                <a:lnTo>
                  <a:pt x="76314" y="216001"/>
                </a:lnTo>
                <a:lnTo>
                  <a:pt x="46682" y="209980"/>
                </a:lnTo>
                <a:lnTo>
                  <a:pt x="22417" y="193584"/>
                </a:lnTo>
                <a:lnTo>
                  <a:pt x="6021" y="169318"/>
                </a:lnTo>
                <a:lnTo>
                  <a:pt x="0" y="139687"/>
                </a:lnTo>
                <a:lnTo>
                  <a:pt x="0" y="76314"/>
                </a:lnTo>
                <a:lnTo>
                  <a:pt x="6021" y="46682"/>
                </a:lnTo>
                <a:lnTo>
                  <a:pt x="22417" y="22417"/>
                </a:lnTo>
                <a:lnTo>
                  <a:pt x="46682" y="6021"/>
                </a:lnTo>
                <a:lnTo>
                  <a:pt x="76314" y="0"/>
                </a:lnTo>
                <a:lnTo>
                  <a:pt x="752093" y="0"/>
                </a:lnTo>
                <a:lnTo>
                  <a:pt x="781725" y="6021"/>
                </a:lnTo>
                <a:lnTo>
                  <a:pt x="805991" y="22417"/>
                </a:lnTo>
                <a:lnTo>
                  <a:pt x="822386" y="46682"/>
                </a:lnTo>
                <a:lnTo>
                  <a:pt x="828408" y="76314"/>
                </a:lnTo>
                <a:lnTo>
                  <a:pt x="828408" y="139687"/>
                </a:lnTo>
                <a:close/>
              </a:path>
            </a:pathLst>
          </a:custGeom>
          <a:ln w="25971">
            <a:solidFill>
              <a:srgbClr val="040000"/>
            </a:solidFill>
          </a:ln>
        </p:spPr>
        <p:txBody>
          <a:bodyPr wrap="square" lIns="0" tIns="0" rIns="0" bIns="0" rtlCol="0"/>
          <a:lstStyle/>
          <a:p>
            <a:endParaRPr/>
          </a:p>
        </p:txBody>
      </p:sp>
      <p:sp>
        <p:nvSpPr>
          <p:cNvPr id="59" name="object 59"/>
          <p:cNvSpPr txBox="1"/>
          <p:nvPr/>
        </p:nvSpPr>
        <p:spPr>
          <a:xfrm>
            <a:off x="3094235" y="415210"/>
            <a:ext cx="551180" cy="196215"/>
          </a:xfrm>
          <a:prstGeom prst="rect">
            <a:avLst/>
          </a:prstGeom>
        </p:spPr>
        <p:txBody>
          <a:bodyPr vert="horz" wrap="square" lIns="0" tIns="0" rIns="0" bIns="0" rtlCol="0">
            <a:spAutoFit/>
          </a:bodyPr>
          <a:lstStyle/>
          <a:p>
            <a:pPr marL="12700">
              <a:lnSpc>
                <a:spcPct val="100000"/>
              </a:lnSpc>
            </a:pPr>
            <a:r>
              <a:rPr sz="1200" spc="15" dirty="0">
                <a:latin typeface="Tahoma"/>
                <a:cs typeface="Tahoma"/>
              </a:rPr>
              <a:t>process</a:t>
            </a:r>
            <a:endParaRPr sz="1200">
              <a:latin typeface="Tahoma"/>
              <a:cs typeface="Tahoma"/>
            </a:endParaRPr>
          </a:p>
        </p:txBody>
      </p:sp>
      <p:sp>
        <p:nvSpPr>
          <p:cNvPr id="60" name="object 60"/>
          <p:cNvSpPr/>
          <p:nvPr/>
        </p:nvSpPr>
        <p:spPr>
          <a:xfrm>
            <a:off x="3667848" y="468300"/>
            <a:ext cx="122555" cy="122555"/>
          </a:xfrm>
          <a:custGeom>
            <a:avLst/>
            <a:gdLst/>
            <a:ahLst/>
            <a:cxnLst/>
            <a:rect l="l" t="t" r="r" b="b"/>
            <a:pathLst>
              <a:path w="122554" h="122554">
                <a:moveTo>
                  <a:pt x="122402" y="122402"/>
                </a:moveTo>
                <a:lnTo>
                  <a:pt x="0" y="122402"/>
                </a:lnTo>
                <a:lnTo>
                  <a:pt x="0" y="0"/>
                </a:lnTo>
                <a:lnTo>
                  <a:pt x="122402" y="0"/>
                </a:lnTo>
                <a:lnTo>
                  <a:pt x="122402" y="122402"/>
                </a:lnTo>
                <a:close/>
              </a:path>
            </a:pathLst>
          </a:custGeom>
          <a:ln w="7708">
            <a:solidFill>
              <a:srgbClr val="040000"/>
            </a:solidFill>
          </a:ln>
        </p:spPr>
        <p:txBody>
          <a:bodyPr wrap="square" lIns="0" tIns="0" rIns="0" bIns="0" rtlCol="0"/>
          <a:lstStyle/>
          <a:p>
            <a:endParaRPr/>
          </a:p>
        </p:txBody>
      </p:sp>
      <p:sp>
        <p:nvSpPr>
          <p:cNvPr id="61" name="object 61"/>
          <p:cNvSpPr/>
          <p:nvPr/>
        </p:nvSpPr>
        <p:spPr>
          <a:xfrm>
            <a:off x="3708241" y="486836"/>
            <a:ext cx="31750" cy="85725"/>
          </a:xfrm>
          <a:custGeom>
            <a:avLst/>
            <a:gdLst/>
            <a:ahLst/>
            <a:cxnLst/>
            <a:rect l="l" t="t" r="r" b="b"/>
            <a:pathLst>
              <a:path w="31750" h="85725">
                <a:moveTo>
                  <a:pt x="31305" y="18834"/>
                </a:moveTo>
                <a:lnTo>
                  <a:pt x="20866" y="18834"/>
                </a:lnTo>
                <a:lnTo>
                  <a:pt x="20866" y="85344"/>
                </a:lnTo>
                <a:lnTo>
                  <a:pt x="31305" y="85344"/>
                </a:lnTo>
                <a:lnTo>
                  <a:pt x="31305" y="18834"/>
                </a:lnTo>
                <a:close/>
              </a:path>
              <a:path w="31750" h="85725">
                <a:moveTo>
                  <a:pt x="31305" y="0"/>
                </a:moveTo>
                <a:lnTo>
                  <a:pt x="24574" y="0"/>
                </a:lnTo>
                <a:lnTo>
                  <a:pt x="22758" y="3670"/>
                </a:lnTo>
                <a:lnTo>
                  <a:pt x="19672" y="7454"/>
                </a:lnTo>
                <a:lnTo>
                  <a:pt x="10934" y="15265"/>
                </a:lnTo>
                <a:lnTo>
                  <a:pt x="5829" y="18592"/>
                </a:lnTo>
                <a:lnTo>
                  <a:pt x="0" y="21336"/>
                </a:lnTo>
                <a:lnTo>
                  <a:pt x="0" y="31419"/>
                </a:lnTo>
                <a:lnTo>
                  <a:pt x="20866" y="18834"/>
                </a:lnTo>
                <a:lnTo>
                  <a:pt x="31305" y="18834"/>
                </a:lnTo>
                <a:lnTo>
                  <a:pt x="31305" y="0"/>
                </a:lnTo>
                <a:close/>
              </a:path>
            </a:pathLst>
          </a:custGeom>
          <a:solidFill>
            <a:srgbClr val="000000"/>
          </a:solidFill>
        </p:spPr>
        <p:txBody>
          <a:bodyPr wrap="square" lIns="0" tIns="0" rIns="0" bIns="0" rtlCol="0"/>
          <a:lstStyle/>
          <a:p>
            <a:endParaRPr/>
          </a:p>
        </p:txBody>
      </p:sp>
      <p:sp>
        <p:nvSpPr>
          <p:cNvPr id="62" name="object 62"/>
          <p:cNvSpPr/>
          <p:nvPr/>
        </p:nvSpPr>
        <p:spPr>
          <a:xfrm>
            <a:off x="4354266" y="2381966"/>
            <a:ext cx="132715" cy="132715"/>
          </a:xfrm>
          <a:custGeom>
            <a:avLst/>
            <a:gdLst/>
            <a:ahLst/>
            <a:cxnLst/>
            <a:rect l="l" t="t" r="r" b="b"/>
            <a:pathLst>
              <a:path w="132714" h="132714">
                <a:moveTo>
                  <a:pt x="66179" y="0"/>
                </a:moveTo>
                <a:lnTo>
                  <a:pt x="40424" y="5198"/>
                </a:lnTo>
                <a:lnTo>
                  <a:pt x="19388" y="19378"/>
                </a:lnTo>
                <a:lnTo>
                  <a:pt x="5202" y="40413"/>
                </a:lnTo>
                <a:lnTo>
                  <a:pt x="0" y="66179"/>
                </a:lnTo>
                <a:lnTo>
                  <a:pt x="5202" y="91932"/>
                </a:lnTo>
                <a:lnTo>
                  <a:pt x="19388" y="112964"/>
                </a:lnTo>
                <a:lnTo>
                  <a:pt x="40424" y="127146"/>
                </a:lnTo>
                <a:lnTo>
                  <a:pt x="66179" y="132346"/>
                </a:lnTo>
                <a:lnTo>
                  <a:pt x="91934" y="127146"/>
                </a:lnTo>
                <a:lnTo>
                  <a:pt x="112971" y="112964"/>
                </a:lnTo>
                <a:lnTo>
                  <a:pt x="127156" y="91932"/>
                </a:lnTo>
                <a:lnTo>
                  <a:pt x="132359" y="66179"/>
                </a:lnTo>
                <a:lnTo>
                  <a:pt x="127156" y="40413"/>
                </a:lnTo>
                <a:lnTo>
                  <a:pt x="112971" y="19378"/>
                </a:lnTo>
                <a:lnTo>
                  <a:pt x="91934" y="5198"/>
                </a:lnTo>
                <a:lnTo>
                  <a:pt x="66179" y="0"/>
                </a:lnTo>
                <a:close/>
              </a:path>
            </a:pathLst>
          </a:custGeom>
          <a:solidFill>
            <a:srgbClr val="221714"/>
          </a:solidFill>
        </p:spPr>
        <p:txBody>
          <a:bodyPr wrap="square" lIns="0" tIns="0" rIns="0" bIns="0" rtlCol="0"/>
          <a:lstStyle/>
          <a:p>
            <a:endParaRPr/>
          </a:p>
        </p:txBody>
      </p:sp>
      <p:sp>
        <p:nvSpPr>
          <p:cNvPr id="63" name="object 63"/>
          <p:cNvSpPr/>
          <p:nvPr/>
        </p:nvSpPr>
        <p:spPr>
          <a:xfrm>
            <a:off x="4354266" y="2381966"/>
            <a:ext cx="132715" cy="132715"/>
          </a:xfrm>
          <a:custGeom>
            <a:avLst/>
            <a:gdLst/>
            <a:ahLst/>
            <a:cxnLst/>
            <a:rect l="l" t="t" r="r" b="b"/>
            <a:pathLst>
              <a:path w="132714" h="132714">
                <a:moveTo>
                  <a:pt x="132359" y="66179"/>
                </a:moveTo>
                <a:lnTo>
                  <a:pt x="127156" y="91932"/>
                </a:lnTo>
                <a:lnTo>
                  <a:pt x="112971" y="112964"/>
                </a:lnTo>
                <a:lnTo>
                  <a:pt x="91934" y="127146"/>
                </a:lnTo>
                <a:lnTo>
                  <a:pt x="66179" y="132346"/>
                </a:lnTo>
                <a:lnTo>
                  <a:pt x="40424" y="127146"/>
                </a:lnTo>
                <a:lnTo>
                  <a:pt x="19388" y="112964"/>
                </a:lnTo>
                <a:lnTo>
                  <a:pt x="5202" y="91932"/>
                </a:lnTo>
                <a:lnTo>
                  <a:pt x="0" y="66179"/>
                </a:lnTo>
                <a:lnTo>
                  <a:pt x="5202" y="40413"/>
                </a:lnTo>
                <a:lnTo>
                  <a:pt x="19388" y="19378"/>
                </a:lnTo>
                <a:lnTo>
                  <a:pt x="40424" y="5198"/>
                </a:lnTo>
                <a:lnTo>
                  <a:pt x="66179" y="0"/>
                </a:lnTo>
                <a:lnTo>
                  <a:pt x="91934" y="5198"/>
                </a:lnTo>
                <a:lnTo>
                  <a:pt x="112971" y="19378"/>
                </a:lnTo>
                <a:lnTo>
                  <a:pt x="127156" y="40413"/>
                </a:lnTo>
                <a:lnTo>
                  <a:pt x="132359" y="66179"/>
                </a:lnTo>
                <a:close/>
              </a:path>
            </a:pathLst>
          </a:custGeom>
          <a:ln w="9715">
            <a:solidFill>
              <a:srgbClr val="221714"/>
            </a:solidFill>
          </a:ln>
        </p:spPr>
        <p:txBody>
          <a:bodyPr wrap="square" lIns="0" tIns="0" rIns="0" bIns="0" rtlCol="0"/>
          <a:lstStyle/>
          <a:p>
            <a:endParaRPr/>
          </a:p>
        </p:txBody>
      </p:sp>
      <p:sp>
        <p:nvSpPr>
          <p:cNvPr id="64" name="object 64"/>
          <p:cNvSpPr/>
          <p:nvPr/>
        </p:nvSpPr>
        <p:spPr>
          <a:xfrm>
            <a:off x="4410955" y="2402179"/>
            <a:ext cx="18415" cy="90170"/>
          </a:xfrm>
          <a:custGeom>
            <a:avLst/>
            <a:gdLst/>
            <a:ahLst/>
            <a:cxnLst/>
            <a:rect l="l" t="t" r="r" b="b"/>
            <a:pathLst>
              <a:path w="18414" h="90169">
                <a:moveTo>
                  <a:pt x="17272" y="0"/>
                </a:moveTo>
                <a:lnTo>
                  <a:pt x="990" y="0"/>
                </a:lnTo>
                <a:lnTo>
                  <a:pt x="1206" y="5829"/>
                </a:lnTo>
                <a:lnTo>
                  <a:pt x="2590" y="56324"/>
                </a:lnTo>
                <a:lnTo>
                  <a:pt x="2832" y="63766"/>
                </a:lnTo>
                <a:lnTo>
                  <a:pt x="15544" y="63766"/>
                </a:lnTo>
                <a:lnTo>
                  <a:pt x="15646" y="59118"/>
                </a:lnTo>
                <a:lnTo>
                  <a:pt x="15773" y="56324"/>
                </a:lnTo>
                <a:lnTo>
                  <a:pt x="17056" y="9829"/>
                </a:lnTo>
                <a:lnTo>
                  <a:pt x="17272" y="0"/>
                </a:lnTo>
                <a:close/>
              </a:path>
              <a:path w="18414" h="90169">
                <a:moveTo>
                  <a:pt x="14147" y="71323"/>
                </a:moveTo>
                <a:lnTo>
                  <a:pt x="4216" y="71323"/>
                </a:lnTo>
                <a:lnTo>
                  <a:pt x="0" y="75311"/>
                </a:lnTo>
                <a:lnTo>
                  <a:pt x="0" y="85559"/>
                </a:lnTo>
                <a:lnTo>
                  <a:pt x="4216" y="89560"/>
                </a:lnTo>
                <a:lnTo>
                  <a:pt x="14147" y="89560"/>
                </a:lnTo>
                <a:lnTo>
                  <a:pt x="18135" y="85559"/>
                </a:lnTo>
                <a:lnTo>
                  <a:pt x="18237" y="75311"/>
                </a:lnTo>
                <a:lnTo>
                  <a:pt x="14147" y="71323"/>
                </a:lnTo>
                <a:close/>
              </a:path>
            </a:pathLst>
          </a:custGeom>
          <a:solidFill>
            <a:srgbClr val="FFFFFF"/>
          </a:solidFill>
        </p:spPr>
        <p:txBody>
          <a:bodyPr wrap="square" lIns="0" tIns="0" rIns="0" bIns="0" rtlCol="0"/>
          <a:lstStyle/>
          <a:p>
            <a:endParaRPr/>
          </a:p>
        </p:txBody>
      </p:sp>
      <p:sp>
        <p:nvSpPr>
          <p:cNvPr id="65" name="object 65"/>
          <p:cNvSpPr/>
          <p:nvPr/>
        </p:nvSpPr>
        <p:spPr>
          <a:xfrm>
            <a:off x="4479879" y="2381269"/>
            <a:ext cx="332105" cy="135255"/>
          </a:xfrm>
          <a:custGeom>
            <a:avLst/>
            <a:gdLst/>
            <a:ahLst/>
            <a:cxnLst/>
            <a:rect l="l" t="t" r="r" b="b"/>
            <a:pathLst>
              <a:path w="332104" h="135255">
                <a:moveTo>
                  <a:pt x="0" y="0"/>
                </a:moveTo>
                <a:lnTo>
                  <a:pt x="264261" y="0"/>
                </a:lnTo>
                <a:lnTo>
                  <a:pt x="290409" y="5311"/>
                </a:lnTo>
                <a:lnTo>
                  <a:pt x="311815" y="19773"/>
                </a:lnTo>
                <a:lnTo>
                  <a:pt x="326274" y="41180"/>
                </a:lnTo>
                <a:lnTo>
                  <a:pt x="331584" y="67322"/>
                </a:lnTo>
                <a:lnTo>
                  <a:pt x="331584" y="67462"/>
                </a:lnTo>
                <a:lnTo>
                  <a:pt x="326274" y="93604"/>
                </a:lnTo>
                <a:lnTo>
                  <a:pt x="311815" y="115011"/>
                </a:lnTo>
                <a:lnTo>
                  <a:pt x="290409" y="129473"/>
                </a:lnTo>
                <a:lnTo>
                  <a:pt x="264261" y="134785"/>
                </a:lnTo>
                <a:lnTo>
                  <a:pt x="0" y="134785"/>
                </a:lnTo>
              </a:path>
            </a:pathLst>
          </a:custGeom>
          <a:ln w="9715">
            <a:solidFill>
              <a:srgbClr val="221714"/>
            </a:solidFill>
          </a:ln>
        </p:spPr>
        <p:txBody>
          <a:bodyPr wrap="square" lIns="0" tIns="0" rIns="0" bIns="0" rtlCol="0"/>
          <a:lstStyle/>
          <a:p>
            <a:endParaRPr/>
          </a:p>
        </p:txBody>
      </p:sp>
      <p:sp>
        <p:nvSpPr>
          <p:cNvPr id="66" name="object 66"/>
          <p:cNvSpPr/>
          <p:nvPr/>
        </p:nvSpPr>
        <p:spPr>
          <a:xfrm>
            <a:off x="4510921" y="2402071"/>
            <a:ext cx="88265" cy="93345"/>
          </a:xfrm>
          <a:custGeom>
            <a:avLst/>
            <a:gdLst/>
            <a:ahLst/>
            <a:cxnLst/>
            <a:rect l="l" t="t" r="r" b="b"/>
            <a:pathLst>
              <a:path w="88264" h="93344">
                <a:moveTo>
                  <a:pt x="23761" y="0"/>
                </a:moveTo>
                <a:lnTo>
                  <a:pt x="4787" y="419"/>
                </a:lnTo>
                <a:lnTo>
                  <a:pt x="571" y="64935"/>
                </a:lnTo>
                <a:lnTo>
                  <a:pt x="0" y="75057"/>
                </a:lnTo>
                <a:lnTo>
                  <a:pt x="1409" y="82092"/>
                </a:lnTo>
                <a:lnTo>
                  <a:pt x="4787" y="86017"/>
                </a:lnTo>
                <a:lnTo>
                  <a:pt x="9004" y="90792"/>
                </a:lnTo>
                <a:lnTo>
                  <a:pt x="16167" y="92900"/>
                </a:lnTo>
                <a:lnTo>
                  <a:pt x="50330" y="91084"/>
                </a:lnTo>
                <a:lnTo>
                  <a:pt x="88277" y="88125"/>
                </a:lnTo>
                <a:lnTo>
                  <a:pt x="87980" y="73799"/>
                </a:lnTo>
                <a:lnTo>
                  <a:pt x="19964" y="73799"/>
                </a:lnTo>
                <a:lnTo>
                  <a:pt x="20815" y="46812"/>
                </a:lnTo>
                <a:lnTo>
                  <a:pt x="84061" y="33312"/>
                </a:lnTo>
                <a:lnTo>
                  <a:pt x="82246" y="27406"/>
                </a:lnTo>
                <a:lnTo>
                  <a:pt x="21234" y="27406"/>
                </a:lnTo>
                <a:lnTo>
                  <a:pt x="23761" y="0"/>
                </a:lnTo>
                <a:close/>
              </a:path>
              <a:path w="88264" h="93344">
                <a:moveTo>
                  <a:pt x="87858" y="67894"/>
                </a:moveTo>
                <a:lnTo>
                  <a:pt x="19964" y="73799"/>
                </a:lnTo>
                <a:lnTo>
                  <a:pt x="87980" y="73799"/>
                </a:lnTo>
                <a:lnTo>
                  <a:pt x="87858" y="67894"/>
                </a:lnTo>
                <a:close/>
              </a:path>
              <a:path w="88264" h="93344">
                <a:moveTo>
                  <a:pt x="79006" y="16865"/>
                </a:moveTo>
                <a:lnTo>
                  <a:pt x="21234" y="27406"/>
                </a:lnTo>
                <a:lnTo>
                  <a:pt x="82246" y="27406"/>
                </a:lnTo>
                <a:lnTo>
                  <a:pt x="79006" y="16865"/>
                </a:lnTo>
                <a:close/>
              </a:path>
            </a:pathLst>
          </a:custGeom>
          <a:solidFill>
            <a:srgbClr val="000000"/>
          </a:solidFill>
        </p:spPr>
        <p:txBody>
          <a:bodyPr wrap="square" lIns="0" tIns="0" rIns="0" bIns="0" rtlCol="0"/>
          <a:lstStyle/>
          <a:p>
            <a:endParaRPr/>
          </a:p>
        </p:txBody>
      </p:sp>
      <p:sp>
        <p:nvSpPr>
          <p:cNvPr id="67" name="object 67"/>
          <p:cNvSpPr/>
          <p:nvPr/>
        </p:nvSpPr>
        <p:spPr>
          <a:xfrm>
            <a:off x="4603245" y="2400382"/>
            <a:ext cx="92075" cy="97790"/>
          </a:xfrm>
          <a:custGeom>
            <a:avLst/>
            <a:gdLst/>
            <a:ahLst/>
            <a:cxnLst/>
            <a:rect l="l" t="t" r="r" b="b"/>
            <a:pathLst>
              <a:path w="92075" h="97789">
                <a:moveTo>
                  <a:pt x="82651" y="32893"/>
                </a:moveTo>
                <a:lnTo>
                  <a:pt x="4635" y="79705"/>
                </a:lnTo>
                <a:lnTo>
                  <a:pt x="17716" y="97409"/>
                </a:lnTo>
                <a:lnTo>
                  <a:pt x="91922" y="49758"/>
                </a:lnTo>
                <a:lnTo>
                  <a:pt x="82651" y="32893"/>
                </a:lnTo>
                <a:close/>
              </a:path>
              <a:path w="92075" h="97789">
                <a:moveTo>
                  <a:pt x="11391" y="0"/>
                </a:moveTo>
                <a:lnTo>
                  <a:pt x="0" y="15608"/>
                </a:lnTo>
                <a:lnTo>
                  <a:pt x="35001" y="36690"/>
                </a:lnTo>
                <a:lnTo>
                  <a:pt x="46812" y="18554"/>
                </a:lnTo>
                <a:lnTo>
                  <a:pt x="11391" y="0"/>
                </a:lnTo>
                <a:close/>
              </a:path>
            </a:pathLst>
          </a:custGeom>
          <a:solidFill>
            <a:srgbClr val="000000"/>
          </a:solidFill>
        </p:spPr>
        <p:txBody>
          <a:bodyPr wrap="square" lIns="0" tIns="0" rIns="0" bIns="0" rtlCol="0"/>
          <a:lstStyle/>
          <a:p>
            <a:endParaRPr/>
          </a:p>
        </p:txBody>
      </p:sp>
      <p:sp>
        <p:nvSpPr>
          <p:cNvPr id="68" name="object 68"/>
          <p:cNvSpPr/>
          <p:nvPr/>
        </p:nvSpPr>
        <p:spPr>
          <a:xfrm>
            <a:off x="4705972" y="2402493"/>
            <a:ext cx="76200" cy="93345"/>
          </a:xfrm>
          <a:custGeom>
            <a:avLst/>
            <a:gdLst/>
            <a:ahLst/>
            <a:cxnLst/>
            <a:rect l="l" t="t" r="r" b="b"/>
            <a:pathLst>
              <a:path w="76200" h="93344">
                <a:moveTo>
                  <a:pt x="22352" y="0"/>
                </a:moveTo>
                <a:lnTo>
                  <a:pt x="2527" y="0"/>
                </a:lnTo>
                <a:lnTo>
                  <a:pt x="0" y="92773"/>
                </a:lnTo>
                <a:lnTo>
                  <a:pt x="19812" y="92773"/>
                </a:lnTo>
                <a:lnTo>
                  <a:pt x="20662" y="44272"/>
                </a:lnTo>
                <a:lnTo>
                  <a:pt x="65614" y="44272"/>
                </a:lnTo>
                <a:lnTo>
                  <a:pt x="54312" y="39636"/>
                </a:lnTo>
                <a:lnTo>
                  <a:pt x="20662" y="39636"/>
                </a:lnTo>
                <a:lnTo>
                  <a:pt x="22352" y="0"/>
                </a:lnTo>
                <a:close/>
              </a:path>
              <a:path w="76200" h="93344">
                <a:moveTo>
                  <a:pt x="65614" y="44272"/>
                </a:moveTo>
                <a:lnTo>
                  <a:pt x="20662" y="44272"/>
                </a:lnTo>
                <a:lnTo>
                  <a:pt x="27965" y="47091"/>
                </a:lnTo>
                <a:lnTo>
                  <a:pt x="35687" y="50177"/>
                </a:lnTo>
                <a:lnTo>
                  <a:pt x="43853" y="53555"/>
                </a:lnTo>
                <a:lnTo>
                  <a:pt x="67881" y="65354"/>
                </a:lnTo>
                <a:lnTo>
                  <a:pt x="75895" y="48488"/>
                </a:lnTo>
                <a:lnTo>
                  <a:pt x="65614" y="44272"/>
                </a:lnTo>
                <a:close/>
              </a:path>
              <a:path w="76200" h="93344">
                <a:moveTo>
                  <a:pt x="26568" y="28257"/>
                </a:moveTo>
                <a:lnTo>
                  <a:pt x="20662" y="39636"/>
                </a:lnTo>
                <a:lnTo>
                  <a:pt x="54312" y="39636"/>
                </a:lnTo>
                <a:lnTo>
                  <a:pt x="26568" y="28257"/>
                </a:lnTo>
                <a:close/>
              </a:path>
            </a:pathLst>
          </a:custGeom>
          <a:solidFill>
            <a:srgbClr val="000000"/>
          </a:solidFill>
        </p:spPr>
        <p:txBody>
          <a:bodyPr wrap="square" lIns="0" tIns="0" rIns="0" bIns="0" rtlCol="0"/>
          <a:lstStyle/>
          <a:p>
            <a:endParaRPr/>
          </a:p>
        </p:txBody>
      </p:sp>
      <p:sp>
        <p:nvSpPr>
          <p:cNvPr id="69" name="object 69"/>
          <p:cNvSpPr/>
          <p:nvPr/>
        </p:nvSpPr>
        <p:spPr>
          <a:xfrm>
            <a:off x="4116435" y="6520451"/>
            <a:ext cx="132715" cy="132715"/>
          </a:xfrm>
          <a:custGeom>
            <a:avLst/>
            <a:gdLst/>
            <a:ahLst/>
            <a:cxnLst/>
            <a:rect l="l" t="t" r="r" b="b"/>
            <a:pathLst>
              <a:path w="132714" h="132715">
                <a:moveTo>
                  <a:pt x="66179" y="0"/>
                </a:moveTo>
                <a:lnTo>
                  <a:pt x="40424" y="5198"/>
                </a:lnTo>
                <a:lnTo>
                  <a:pt x="19388" y="19378"/>
                </a:lnTo>
                <a:lnTo>
                  <a:pt x="5202" y="40413"/>
                </a:lnTo>
                <a:lnTo>
                  <a:pt x="0" y="66179"/>
                </a:lnTo>
                <a:lnTo>
                  <a:pt x="5202" y="91932"/>
                </a:lnTo>
                <a:lnTo>
                  <a:pt x="19388" y="112964"/>
                </a:lnTo>
                <a:lnTo>
                  <a:pt x="40424" y="127146"/>
                </a:lnTo>
                <a:lnTo>
                  <a:pt x="66179" y="132346"/>
                </a:lnTo>
                <a:lnTo>
                  <a:pt x="91934" y="127146"/>
                </a:lnTo>
                <a:lnTo>
                  <a:pt x="112971" y="112964"/>
                </a:lnTo>
                <a:lnTo>
                  <a:pt x="127156" y="91932"/>
                </a:lnTo>
                <a:lnTo>
                  <a:pt x="132359" y="66179"/>
                </a:lnTo>
                <a:lnTo>
                  <a:pt x="127156" y="40413"/>
                </a:lnTo>
                <a:lnTo>
                  <a:pt x="112971" y="19378"/>
                </a:lnTo>
                <a:lnTo>
                  <a:pt x="91934" y="5198"/>
                </a:lnTo>
                <a:lnTo>
                  <a:pt x="66179" y="0"/>
                </a:lnTo>
                <a:close/>
              </a:path>
            </a:pathLst>
          </a:custGeom>
          <a:solidFill>
            <a:srgbClr val="221714"/>
          </a:solidFill>
        </p:spPr>
        <p:txBody>
          <a:bodyPr wrap="square" lIns="0" tIns="0" rIns="0" bIns="0" rtlCol="0"/>
          <a:lstStyle/>
          <a:p>
            <a:endParaRPr/>
          </a:p>
        </p:txBody>
      </p:sp>
      <p:sp>
        <p:nvSpPr>
          <p:cNvPr id="70" name="object 70"/>
          <p:cNvSpPr/>
          <p:nvPr/>
        </p:nvSpPr>
        <p:spPr>
          <a:xfrm>
            <a:off x="4116435" y="6520451"/>
            <a:ext cx="132715" cy="132715"/>
          </a:xfrm>
          <a:custGeom>
            <a:avLst/>
            <a:gdLst/>
            <a:ahLst/>
            <a:cxnLst/>
            <a:rect l="l" t="t" r="r" b="b"/>
            <a:pathLst>
              <a:path w="132714" h="132715">
                <a:moveTo>
                  <a:pt x="132359" y="66179"/>
                </a:moveTo>
                <a:lnTo>
                  <a:pt x="127156" y="91932"/>
                </a:lnTo>
                <a:lnTo>
                  <a:pt x="112971" y="112964"/>
                </a:lnTo>
                <a:lnTo>
                  <a:pt x="91934" y="127146"/>
                </a:lnTo>
                <a:lnTo>
                  <a:pt x="66179" y="132346"/>
                </a:lnTo>
                <a:lnTo>
                  <a:pt x="40424" y="127146"/>
                </a:lnTo>
                <a:lnTo>
                  <a:pt x="19388" y="112964"/>
                </a:lnTo>
                <a:lnTo>
                  <a:pt x="5202" y="91932"/>
                </a:lnTo>
                <a:lnTo>
                  <a:pt x="0" y="66179"/>
                </a:lnTo>
                <a:lnTo>
                  <a:pt x="5202" y="40413"/>
                </a:lnTo>
                <a:lnTo>
                  <a:pt x="19388" y="19378"/>
                </a:lnTo>
                <a:lnTo>
                  <a:pt x="40424" y="5198"/>
                </a:lnTo>
                <a:lnTo>
                  <a:pt x="66179" y="0"/>
                </a:lnTo>
                <a:lnTo>
                  <a:pt x="91934" y="5198"/>
                </a:lnTo>
                <a:lnTo>
                  <a:pt x="112971" y="19378"/>
                </a:lnTo>
                <a:lnTo>
                  <a:pt x="127156" y="40413"/>
                </a:lnTo>
                <a:lnTo>
                  <a:pt x="132359" y="66179"/>
                </a:lnTo>
                <a:close/>
              </a:path>
            </a:pathLst>
          </a:custGeom>
          <a:ln w="9715">
            <a:solidFill>
              <a:srgbClr val="221714"/>
            </a:solidFill>
          </a:ln>
        </p:spPr>
        <p:txBody>
          <a:bodyPr wrap="square" lIns="0" tIns="0" rIns="0" bIns="0" rtlCol="0"/>
          <a:lstStyle/>
          <a:p>
            <a:endParaRPr/>
          </a:p>
        </p:txBody>
      </p:sp>
      <p:sp>
        <p:nvSpPr>
          <p:cNvPr id="71" name="object 71"/>
          <p:cNvSpPr/>
          <p:nvPr/>
        </p:nvSpPr>
        <p:spPr>
          <a:xfrm>
            <a:off x="4173124" y="6540664"/>
            <a:ext cx="18415" cy="90170"/>
          </a:xfrm>
          <a:custGeom>
            <a:avLst/>
            <a:gdLst/>
            <a:ahLst/>
            <a:cxnLst/>
            <a:rect l="l" t="t" r="r" b="b"/>
            <a:pathLst>
              <a:path w="18414" h="90170">
                <a:moveTo>
                  <a:pt x="17272" y="0"/>
                </a:moveTo>
                <a:lnTo>
                  <a:pt x="990" y="0"/>
                </a:lnTo>
                <a:lnTo>
                  <a:pt x="1206" y="5829"/>
                </a:lnTo>
                <a:lnTo>
                  <a:pt x="2590" y="56324"/>
                </a:lnTo>
                <a:lnTo>
                  <a:pt x="2832" y="63766"/>
                </a:lnTo>
                <a:lnTo>
                  <a:pt x="15544" y="63766"/>
                </a:lnTo>
                <a:lnTo>
                  <a:pt x="15646" y="59118"/>
                </a:lnTo>
                <a:lnTo>
                  <a:pt x="15773" y="56324"/>
                </a:lnTo>
                <a:lnTo>
                  <a:pt x="17056" y="9829"/>
                </a:lnTo>
                <a:lnTo>
                  <a:pt x="17272" y="0"/>
                </a:lnTo>
                <a:close/>
              </a:path>
              <a:path w="18414" h="90170">
                <a:moveTo>
                  <a:pt x="14147" y="71323"/>
                </a:moveTo>
                <a:lnTo>
                  <a:pt x="4216" y="71323"/>
                </a:lnTo>
                <a:lnTo>
                  <a:pt x="0" y="75310"/>
                </a:lnTo>
                <a:lnTo>
                  <a:pt x="0" y="85559"/>
                </a:lnTo>
                <a:lnTo>
                  <a:pt x="4216" y="89560"/>
                </a:lnTo>
                <a:lnTo>
                  <a:pt x="14147" y="89560"/>
                </a:lnTo>
                <a:lnTo>
                  <a:pt x="18135" y="85559"/>
                </a:lnTo>
                <a:lnTo>
                  <a:pt x="18237" y="75310"/>
                </a:lnTo>
                <a:lnTo>
                  <a:pt x="14147" y="71323"/>
                </a:lnTo>
                <a:close/>
              </a:path>
            </a:pathLst>
          </a:custGeom>
          <a:solidFill>
            <a:srgbClr val="FFFFFF"/>
          </a:solidFill>
        </p:spPr>
        <p:txBody>
          <a:bodyPr wrap="square" lIns="0" tIns="0" rIns="0" bIns="0" rtlCol="0"/>
          <a:lstStyle/>
          <a:p>
            <a:endParaRPr/>
          </a:p>
        </p:txBody>
      </p:sp>
      <p:sp>
        <p:nvSpPr>
          <p:cNvPr id="72" name="object 72"/>
          <p:cNvSpPr/>
          <p:nvPr/>
        </p:nvSpPr>
        <p:spPr>
          <a:xfrm>
            <a:off x="4242048" y="6519752"/>
            <a:ext cx="332105" cy="135255"/>
          </a:xfrm>
          <a:custGeom>
            <a:avLst/>
            <a:gdLst/>
            <a:ahLst/>
            <a:cxnLst/>
            <a:rect l="l" t="t" r="r" b="b"/>
            <a:pathLst>
              <a:path w="332104" h="135254">
                <a:moveTo>
                  <a:pt x="0" y="0"/>
                </a:moveTo>
                <a:lnTo>
                  <a:pt x="264261" y="0"/>
                </a:lnTo>
                <a:lnTo>
                  <a:pt x="290409" y="5311"/>
                </a:lnTo>
                <a:lnTo>
                  <a:pt x="311815" y="19773"/>
                </a:lnTo>
                <a:lnTo>
                  <a:pt x="326274" y="41180"/>
                </a:lnTo>
                <a:lnTo>
                  <a:pt x="331584" y="67322"/>
                </a:lnTo>
                <a:lnTo>
                  <a:pt x="331584" y="67462"/>
                </a:lnTo>
                <a:lnTo>
                  <a:pt x="326274" y="93604"/>
                </a:lnTo>
                <a:lnTo>
                  <a:pt x="311815" y="115011"/>
                </a:lnTo>
                <a:lnTo>
                  <a:pt x="290409" y="129473"/>
                </a:lnTo>
                <a:lnTo>
                  <a:pt x="264261" y="134785"/>
                </a:lnTo>
                <a:lnTo>
                  <a:pt x="0" y="134785"/>
                </a:lnTo>
              </a:path>
            </a:pathLst>
          </a:custGeom>
          <a:ln w="9715">
            <a:solidFill>
              <a:srgbClr val="221714"/>
            </a:solidFill>
          </a:ln>
        </p:spPr>
        <p:txBody>
          <a:bodyPr wrap="square" lIns="0" tIns="0" rIns="0" bIns="0" rtlCol="0"/>
          <a:lstStyle/>
          <a:p>
            <a:endParaRPr/>
          </a:p>
        </p:txBody>
      </p:sp>
      <p:sp>
        <p:nvSpPr>
          <p:cNvPr id="73" name="object 73"/>
          <p:cNvSpPr/>
          <p:nvPr/>
        </p:nvSpPr>
        <p:spPr>
          <a:xfrm>
            <a:off x="4273091" y="6540555"/>
            <a:ext cx="88265" cy="93345"/>
          </a:xfrm>
          <a:custGeom>
            <a:avLst/>
            <a:gdLst/>
            <a:ahLst/>
            <a:cxnLst/>
            <a:rect l="l" t="t" r="r" b="b"/>
            <a:pathLst>
              <a:path w="88264" h="93345">
                <a:moveTo>
                  <a:pt x="23761" y="0"/>
                </a:moveTo>
                <a:lnTo>
                  <a:pt x="4787" y="419"/>
                </a:lnTo>
                <a:lnTo>
                  <a:pt x="571" y="64935"/>
                </a:lnTo>
                <a:lnTo>
                  <a:pt x="0" y="75057"/>
                </a:lnTo>
                <a:lnTo>
                  <a:pt x="1409" y="82092"/>
                </a:lnTo>
                <a:lnTo>
                  <a:pt x="4787" y="86017"/>
                </a:lnTo>
                <a:lnTo>
                  <a:pt x="9004" y="90792"/>
                </a:lnTo>
                <a:lnTo>
                  <a:pt x="16167" y="92900"/>
                </a:lnTo>
                <a:lnTo>
                  <a:pt x="50330" y="91084"/>
                </a:lnTo>
                <a:lnTo>
                  <a:pt x="88277" y="88125"/>
                </a:lnTo>
                <a:lnTo>
                  <a:pt x="87980" y="73799"/>
                </a:lnTo>
                <a:lnTo>
                  <a:pt x="19964" y="73799"/>
                </a:lnTo>
                <a:lnTo>
                  <a:pt x="20815" y="46812"/>
                </a:lnTo>
                <a:lnTo>
                  <a:pt x="84061" y="33312"/>
                </a:lnTo>
                <a:lnTo>
                  <a:pt x="82246" y="27406"/>
                </a:lnTo>
                <a:lnTo>
                  <a:pt x="21234" y="27406"/>
                </a:lnTo>
                <a:lnTo>
                  <a:pt x="23761" y="0"/>
                </a:lnTo>
                <a:close/>
              </a:path>
              <a:path w="88264" h="93345">
                <a:moveTo>
                  <a:pt x="87858" y="67894"/>
                </a:moveTo>
                <a:lnTo>
                  <a:pt x="19964" y="73799"/>
                </a:lnTo>
                <a:lnTo>
                  <a:pt x="87980" y="73799"/>
                </a:lnTo>
                <a:lnTo>
                  <a:pt x="87858" y="67894"/>
                </a:lnTo>
                <a:close/>
              </a:path>
              <a:path w="88264" h="93345">
                <a:moveTo>
                  <a:pt x="79006" y="16865"/>
                </a:moveTo>
                <a:lnTo>
                  <a:pt x="21234" y="27406"/>
                </a:lnTo>
                <a:lnTo>
                  <a:pt x="82246" y="27406"/>
                </a:lnTo>
                <a:lnTo>
                  <a:pt x="79006" y="16865"/>
                </a:lnTo>
                <a:close/>
              </a:path>
            </a:pathLst>
          </a:custGeom>
          <a:solidFill>
            <a:srgbClr val="000000"/>
          </a:solidFill>
        </p:spPr>
        <p:txBody>
          <a:bodyPr wrap="square" lIns="0" tIns="0" rIns="0" bIns="0" rtlCol="0"/>
          <a:lstStyle/>
          <a:p>
            <a:endParaRPr/>
          </a:p>
        </p:txBody>
      </p:sp>
      <p:sp>
        <p:nvSpPr>
          <p:cNvPr id="74" name="object 74"/>
          <p:cNvSpPr/>
          <p:nvPr/>
        </p:nvSpPr>
        <p:spPr>
          <a:xfrm>
            <a:off x="4365415" y="6538866"/>
            <a:ext cx="92075" cy="97790"/>
          </a:xfrm>
          <a:custGeom>
            <a:avLst/>
            <a:gdLst/>
            <a:ahLst/>
            <a:cxnLst/>
            <a:rect l="l" t="t" r="r" b="b"/>
            <a:pathLst>
              <a:path w="92075" h="97790">
                <a:moveTo>
                  <a:pt x="82651" y="32892"/>
                </a:moveTo>
                <a:lnTo>
                  <a:pt x="4635" y="79705"/>
                </a:lnTo>
                <a:lnTo>
                  <a:pt x="17716" y="97408"/>
                </a:lnTo>
                <a:lnTo>
                  <a:pt x="91922" y="49758"/>
                </a:lnTo>
                <a:lnTo>
                  <a:pt x="82651" y="32892"/>
                </a:lnTo>
                <a:close/>
              </a:path>
              <a:path w="92075" h="97790">
                <a:moveTo>
                  <a:pt x="11391" y="0"/>
                </a:moveTo>
                <a:lnTo>
                  <a:pt x="0" y="15608"/>
                </a:lnTo>
                <a:lnTo>
                  <a:pt x="35001" y="36690"/>
                </a:lnTo>
                <a:lnTo>
                  <a:pt x="46812" y="18554"/>
                </a:lnTo>
                <a:lnTo>
                  <a:pt x="11391" y="0"/>
                </a:lnTo>
                <a:close/>
              </a:path>
            </a:pathLst>
          </a:custGeom>
          <a:solidFill>
            <a:srgbClr val="000000"/>
          </a:solidFill>
        </p:spPr>
        <p:txBody>
          <a:bodyPr wrap="square" lIns="0" tIns="0" rIns="0" bIns="0" rtlCol="0"/>
          <a:lstStyle/>
          <a:p>
            <a:endParaRPr/>
          </a:p>
        </p:txBody>
      </p:sp>
      <p:sp>
        <p:nvSpPr>
          <p:cNvPr id="75" name="object 75"/>
          <p:cNvSpPr/>
          <p:nvPr/>
        </p:nvSpPr>
        <p:spPr>
          <a:xfrm>
            <a:off x="4468141" y="6540977"/>
            <a:ext cx="76200" cy="93345"/>
          </a:xfrm>
          <a:custGeom>
            <a:avLst/>
            <a:gdLst/>
            <a:ahLst/>
            <a:cxnLst/>
            <a:rect l="l" t="t" r="r" b="b"/>
            <a:pathLst>
              <a:path w="76200" h="93345">
                <a:moveTo>
                  <a:pt x="22352" y="0"/>
                </a:moveTo>
                <a:lnTo>
                  <a:pt x="2527" y="0"/>
                </a:lnTo>
                <a:lnTo>
                  <a:pt x="0" y="92773"/>
                </a:lnTo>
                <a:lnTo>
                  <a:pt x="19812" y="92773"/>
                </a:lnTo>
                <a:lnTo>
                  <a:pt x="20662" y="44272"/>
                </a:lnTo>
                <a:lnTo>
                  <a:pt x="65614" y="44272"/>
                </a:lnTo>
                <a:lnTo>
                  <a:pt x="54312" y="39636"/>
                </a:lnTo>
                <a:lnTo>
                  <a:pt x="20662" y="39636"/>
                </a:lnTo>
                <a:lnTo>
                  <a:pt x="22352" y="0"/>
                </a:lnTo>
                <a:close/>
              </a:path>
              <a:path w="76200" h="93345">
                <a:moveTo>
                  <a:pt x="65614" y="44272"/>
                </a:moveTo>
                <a:lnTo>
                  <a:pt x="20662" y="44272"/>
                </a:lnTo>
                <a:lnTo>
                  <a:pt x="27965" y="47091"/>
                </a:lnTo>
                <a:lnTo>
                  <a:pt x="35687" y="50177"/>
                </a:lnTo>
                <a:lnTo>
                  <a:pt x="43853" y="53555"/>
                </a:lnTo>
                <a:lnTo>
                  <a:pt x="67881" y="65354"/>
                </a:lnTo>
                <a:lnTo>
                  <a:pt x="75895" y="48488"/>
                </a:lnTo>
                <a:lnTo>
                  <a:pt x="65614" y="44272"/>
                </a:lnTo>
                <a:close/>
              </a:path>
              <a:path w="76200" h="93345">
                <a:moveTo>
                  <a:pt x="26568" y="28257"/>
                </a:moveTo>
                <a:lnTo>
                  <a:pt x="20662" y="39636"/>
                </a:lnTo>
                <a:lnTo>
                  <a:pt x="54312" y="39636"/>
                </a:lnTo>
                <a:lnTo>
                  <a:pt x="26568" y="28257"/>
                </a:lnTo>
                <a:close/>
              </a:path>
            </a:pathLst>
          </a:custGeom>
          <a:solidFill>
            <a:srgbClr val="000000"/>
          </a:solidFill>
        </p:spPr>
        <p:txBody>
          <a:bodyPr wrap="square" lIns="0" tIns="0" rIns="0" bIns="0" rtlCol="0"/>
          <a:lstStyle/>
          <a:p>
            <a:endParaRPr/>
          </a:p>
        </p:txBody>
      </p:sp>
      <p:sp>
        <p:nvSpPr>
          <p:cNvPr id="76" name="object 76"/>
          <p:cNvSpPr txBox="1"/>
          <p:nvPr/>
        </p:nvSpPr>
        <p:spPr>
          <a:xfrm>
            <a:off x="745636" y="1892400"/>
            <a:ext cx="158890" cy="2082699"/>
          </a:xfrm>
          <a:prstGeom prst="rect">
            <a:avLst/>
          </a:prstGeom>
        </p:spPr>
        <p:txBody>
          <a:bodyPr vert="eaVert" wrap="square" lIns="0" tIns="0" rIns="0" bIns="0" rtlCol="0">
            <a:spAutoFit/>
          </a:bodyPr>
          <a:lstStyle/>
          <a:p>
            <a:pPr marL="12700">
              <a:lnSpc>
                <a:spcPct val="65000"/>
              </a:lnSpc>
              <a:tabLst>
                <a:tab pos="882015" algn="l"/>
              </a:tabLst>
            </a:pPr>
            <a:r>
              <a:rPr sz="1100" dirty="0" err="1">
                <a:latin typeface="小塚ゴシック Pr6N M"/>
                <a:cs typeface="小塚ゴシック Pr6N M"/>
              </a:rPr>
              <a:t>プロセス</a:t>
            </a:r>
            <a:r>
              <a:rPr lang="ja-JP" altLang="en-US" sz="1100" dirty="0">
                <a:latin typeface="小塚ゴシック Pr6N M"/>
                <a:cs typeface="小塚ゴシック Pr6N M"/>
              </a:rPr>
              <a:t>　　　　</a:t>
            </a:r>
            <a:r>
              <a:rPr sz="1400" dirty="0" err="1">
                <a:latin typeface="小塚ゴシック Pr6N M"/>
                <a:cs typeface="小塚ゴシック Pr6N M"/>
              </a:rPr>
              <a:t>課題の設定</a:t>
            </a:r>
            <a:endParaRPr sz="1400" dirty="0">
              <a:latin typeface="小塚ゴシック Pr6N M"/>
              <a:cs typeface="小塚ゴシック Pr6N M"/>
            </a:endParaRPr>
          </a:p>
        </p:txBody>
      </p:sp>
      <p:sp>
        <p:nvSpPr>
          <p:cNvPr id="77" name="object 77"/>
          <p:cNvSpPr txBox="1">
            <a:spLocks noChangeAspect="1"/>
          </p:cNvSpPr>
          <p:nvPr/>
        </p:nvSpPr>
        <p:spPr>
          <a:xfrm>
            <a:off x="1606397" y="3166401"/>
            <a:ext cx="360000" cy="360000"/>
          </a:xfrm>
          <a:prstGeom prst="rect">
            <a:avLst/>
          </a:prstGeom>
          <a:ln w="12700">
            <a:solidFill>
              <a:srgbClr val="040000"/>
            </a:solidFill>
          </a:ln>
        </p:spPr>
        <p:txBody>
          <a:bodyPr vert="horz" wrap="square" lIns="0" tIns="20955" rIns="0" bIns="0" rtlCol="0">
            <a:spAutoFit/>
          </a:bodyPr>
          <a:lstStyle/>
          <a:p>
            <a:pPr marL="72390">
              <a:lnSpc>
                <a:spcPct val="100000"/>
              </a:lnSpc>
              <a:spcBef>
                <a:spcPts val="165"/>
              </a:spcBef>
            </a:pPr>
            <a:endParaRPr sz="1800" dirty="0">
              <a:latin typeface="游ゴシック Medium"/>
              <a:cs typeface="游ゴシック Medium"/>
            </a:endParaRPr>
          </a:p>
        </p:txBody>
      </p:sp>
      <p:sp>
        <p:nvSpPr>
          <p:cNvPr id="56" name="object 56"/>
          <p:cNvSpPr/>
          <p:nvPr/>
        </p:nvSpPr>
        <p:spPr>
          <a:xfrm>
            <a:off x="767108" y="2514681"/>
            <a:ext cx="144145" cy="144145"/>
          </a:xfrm>
          <a:custGeom>
            <a:avLst/>
            <a:gdLst/>
            <a:ahLst/>
            <a:cxnLst/>
            <a:rect l="l" t="t" r="r" b="b"/>
            <a:pathLst>
              <a:path w="144144" h="144144">
                <a:moveTo>
                  <a:pt x="144005" y="144005"/>
                </a:moveTo>
                <a:lnTo>
                  <a:pt x="0" y="144005"/>
                </a:lnTo>
                <a:lnTo>
                  <a:pt x="0" y="0"/>
                </a:lnTo>
                <a:lnTo>
                  <a:pt x="144005" y="0"/>
                </a:lnTo>
                <a:lnTo>
                  <a:pt x="144005" y="144005"/>
                </a:lnTo>
                <a:close/>
              </a:path>
            </a:pathLst>
          </a:custGeom>
          <a:ln w="9067">
            <a:solidFill>
              <a:srgbClr val="040000"/>
            </a:solidFill>
          </a:ln>
        </p:spPr>
        <p:txBody>
          <a:bodyPr wrap="square" lIns="0" tIns="0" rIns="0" bIns="0" rtlCol="0" anchor="ctr"/>
          <a:lstStyle/>
          <a:p>
            <a:pPr algn="ctr"/>
            <a:r>
              <a:rPr lang="en-US" altLang="ja-JP" sz="1200" dirty="0">
                <a:latin typeface="Abadi" panose="020B0604020104020204" pitchFamily="34" charset="0"/>
              </a:rPr>
              <a:t>1</a:t>
            </a:r>
            <a:endParaRPr sz="1200" dirty="0">
              <a:latin typeface="Abadi" panose="020B0604020104020204" pitchFamily="34" charset="0"/>
            </a:endParaRPr>
          </a:p>
        </p:txBody>
      </p:sp>
      <p:sp>
        <p:nvSpPr>
          <p:cNvPr id="78" name="テキスト ボックス 77">
            <a:extLst>
              <a:ext uri="{FF2B5EF4-FFF2-40B4-BE49-F238E27FC236}">
                <a16:creationId xmlns:a16="http://schemas.microsoft.com/office/drawing/2014/main" id="{1D3BD409-CEC1-9424-B5EB-CB4E0F3908B5}"/>
              </a:ext>
            </a:extLst>
          </p:cNvPr>
          <p:cNvSpPr txBox="1"/>
          <p:nvPr/>
        </p:nvSpPr>
        <p:spPr>
          <a:xfrm>
            <a:off x="2327576" y="3015198"/>
            <a:ext cx="4729440" cy="805994"/>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85" name="テキスト ボックス 84">
            <a:extLst>
              <a:ext uri="{FF2B5EF4-FFF2-40B4-BE49-F238E27FC236}">
                <a16:creationId xmlns:a16="http://schemas.microsoft.com/office/drawing/2014/main" id="{68A5633A-ED2B-DDDF-C5A4-83A32643C2EA}"/>
              </a:ext>
            </a:extLst>
          </p:cNvPr>
          <p:cNvSpPr txBox="1">
            <a:spLocks noChangeAspect="1"/>
          </p:cNvSpPr>
          <p:nvPr/>
        </p:nvSpPr>
        <p:spPr>
          <a:xfrm>
            <a:off x="1274800" y="4660900"/>
            <a:ext cx="5796000" cy="1368000"/>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86" name="テキスト ボックス 85">
            <a:extLst>
              <a:ext uri="{FF2B5EF4-FFF2-40B4-BE49-F238E27FC236}">
                <a16:creationId xmlns:a16="http://schemas.microsoft.com/office/drawing/2014/main" id="{19E0BF0C-AD61-3E74-71F6-06022154CB7D}"/>
              </a:ext>
            </a:extLst>
          </p:cNvPr>
          <p:cNvSpPr txBox="1">
            <a:spLocks noChangeAspect="1"/>
          </p:cNvSpPr>
          <p:nvPr/>
        </p:nvSpPr>
        <p:spPr>
          <a:xfrm>
            <a:off x="1263650" y="7470818"/>
            <a:ext cx="5796000" cy="722510"/>
          </a:xfrm>
          <a:prstGeom prst="rect">
            <a:avLst/>
          </a:prstGeom>
          <a:noFill/>
        </p:spPr>
        <p:txBody>
          <a:bodyPr wrap="square" lIns="54000" rIns="54000" rtlCol="0">
            <a:normAutofit/>
          </a:bodyPr>
          <a:lstStyle/>
          <a:p>
            <a:pPr algn="ctr">
              <a:lnSpc>
                <a:spcPct val="125000"/>
              </a:lnSpc>
            </a:pPr>
            <a:endParaRPr kumimoji="1" lang="en-US" altLang="ja-JP" sz="2000" dirty="0">
              <a:latin typeface="HGP創英角ｺﾞｼｯｸUB" panose="020B0900000000000000" pitchFamily="50" charset="-128"/>
              <a:ea typeface="HGP創英角ｺﾞｼｯｸUB" panose="020B0900000000000000" pitchFamily="50" charset="-128"/>
            </a:endParaRPr>
          </a:p>
        </p:txBody>
      </p:sp>
      <p:sp>
        <p:nvSpPr>
          <p:cNvPr id="87" name="テキスト ボックス 86">
            <a:extLst>
              <a:ext uri="{FF2B5EF4-FFF2-40B4-BE49-F238E27FC236}">
                <a16:creationId xmlns:a16="http://schemas.microsoft.com/office/drawing/2014/main" id="{677F9FCA-809F-9A97-BE8B-9B324226C47F}"/>
              </a:ext>
            </a:extLst>
          </p:cNvPr>
          <p:cNvSpPr txBox="1">
            <a:spLocks noChangeAspect="1"/>
          </p:cNvSpPr>
          <p:nvPr/>
        </p:nvSpPr>
        <p:spPr>
          <a:xfrm>
            <a:off x="1262506" y="8822287"/>
            <a:ext cx="5796000" cy="1402234"/>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89" name="テキスト ボックス 88">
            <a:extLst>
              <a:ext uri="{FF2B5EF4-FFF2-40B4-BE49-F238E27FC236}">
                <a16:creationId xmlns:a16="http://schemas.microsoft.com/office/drawing/2014/main" id="{995E7B0F-BE1F-6557-9212-5C1224D10BF0}"/>
              </a:ext>
            </a:extLst>
          </p:cNvPr>
          <p:cNvSpPr txBox="1">
            <a:spLocks/>
          </p:cNvSpPr>
          <p:nvPr/>
        </p:nvSpPr>
        <p:spPr>
          <a:xfrm>
            <a:off x="1223269" y="6413300"/>
            <a:ext cx="5796000" cy="561281"/>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90" name="テキスト ボックス 89">
            <a:extLst>
              <a:ext uri="{FF2B5EF4-FFF2-40B4-BE49-F238E27FC236}">
                <a16:creationId xmlns:a16="http://schemas.microsoft.com/office/drawing/2014/main" id="{EED1AEB9-F976-6F78-DAE3-9382A733AA53}"/>
              </a:ext>
            </a:extLst>
          </p:cNvPr>
          <p:cNvSpPr txBox="1">
            <a:spLocks noChangeAspect="1"/>
          </p:cNvSpPr>
          <p:nvPr/>
        </p:nvSpPr>
        <p:spPr>
          <a:xfrm>
            <a:off x="5107354" y="1197329"/>
            <a:ext cx="1997333" cy="389409"/>
          </a:xfrm>
          <a:prstGeom prst="rect">
            <a:avLst/>
          </a:prstGeom>
          <a:noFill/>
        </p:spPr>
        <p:txBody>
          <a:bodyPr wrap="square" lIns="54000" rIns="54000" rtlCol="0">
            <a:normAutofit/>
          </a:bodyPr>
          <a:lstStyle/>
          <a:p>
            <a:pPr algn="ctr">
              <a:lnSpc>
                <a:spcPct val="125000"/>
              </a:lnSpc>
            </a:pPr>
            <a:endParaRPr kumimoji="1" lang="en-US" altLang="ja-JP" sz="1600" dirty="0">
              <a:latin typeface="HGP創英角ｺﾞｼｯｸUB" panose="020B0900000000000000" pitchFamily="50" charset="-128"/>
              <a:ea typeface="HGP創英角ｺﾞｼｯｸUB" panose="020B0900000000000000" pitchFamily="50" charset="-128"/>
            </a:endParaRPr>
          </a:p>
        </p:txBody>
      </p:sp>
      <p:sp>
        <p:nvSpPr>
          <p:cNvPr id="91" name="テキスト ボックス 90">
            <a:extLst>
              <a:ext uri="{FF2B5EF4-FFF2-40B4-BE49-F238E27FC236}">
                <a16:creationId xmlns:a16="http://schemas.microsoft.com/office/drawing/2014/main" id="{6A659A07-6B5C-429A-02B5-FECAF27BFF61}"/>
              </a:ext>
            </a:extLst>
          </p:cNvPr>
          <p:cNvSpPr txBox="1">
            <a:spLocks noChangeAspect="1"/>
          </p:cNvSpPr>
          <p:nvPr/>
        </p:nvSpPr>
        <p:spPr>
          <a:xfrm>
            <a:off x="5114152" y="832616"/>
            <a:ext cx="803161" cy="255364"/>
          </a:xfrm>
          <a:prstGeom prst="rect">
            <a:avLst/>
          </a:prstGeom>
          <a:noFill/>
        </p:spPr>
        <p:txBody>
          <a:bodyPr wrap="square" lIns="54000" rIns="54000" rtlCol="0">
            <a:noAutofit/>
          </a:bodyPr>
          <a:lstStyle/>
          <a:p>
            <a:pPr algn="ctr">
              <a:lnSpc>
                <a:spcPct val="125000"/>
              </a:lnSpc>
            </a:pPr>
            <a:endParaRPr kumimoji="1" lang="en-US" altLang="ja-JP" sz="1400" dirty="0">
              <a:latin typeface="HGP創英角ｺﾞｼｯｸUB" panose="020B0900000000000000" pitchFamily="50" charset="-128"/>
              <a:ea typeface="HGP創英角ｺﾞｼｯｸUB" panose="020B0900000000000000" pitchFamily="50" charset="-128"/>
            </a:endParaRPr>
          </a:p>
        </p:txBody>
      </p:sp>
      <p:sp>
        <p:nvSpPr>
          <p:cNvPr id="92" name="テキスト ボックス 91">
            <a:extLst>
              <a:ext uri="{FF2B5EF4-FFF2-40B4-BE49-F238E27FC236}">
                <a16:creationId xmlns:a16="http://schemas.microsoft.com/office/drawing/2014/main" id="{EB352190-DC6A-44BE-86CB-B90680D0C0AB}"/>
              </a:ext>
            </a:extLst>
          </p:cNvPr>
          <p:cNvSpPr txBox="1">
            <a:spLocks noChangeAspect="1"/>
          </p:cNvSpPr>
          <p:nvPr/>
        </p:nvSpPr>
        <p:spPr>
          <a:xfrm>
            <a:off x="6099997" y="827379"/>
            <a:ext cx="528581" cy="275937"/>
          </a:xfrm>
          <a:prstGeom prst="rect">
            <a:avLst/>
          </a:prstGeom>
          <a:noFill/>
        </p:spPr>
        <p:txBody>
          <a:bodyPr wrap="square" lIns="54000" rIns="54000" rtlCol="0">
            <a:noAutofit/>
          </a:bodyPr>
          <a:lstStyle/>
          <a:p>
            <a:pPr algn="ctr">
              <a:lnSpc>
                <a:spcPct val="125000"/>
              </a:lnSpc>
            </a:pPr>
            <a:endParaRPr kumimoji="1" lang="en-US" altLang="ja-JP" sz="1400" dirty="0">
              <a:latin typeface="HGP創英角ｺﾞｼｯｸUB" panose="020B0900000000000000" pitchFamily="50" charset="-128"/>
              <a:ea typeface="HGP創英角ｺﾞｼｯｸUB" panose="020B0900000000000000" pitchFamily="50" charset="-128"/>
            </a:endParaRPr>
          </a:p>
        </p:txBody>
      </p:sp>
      <p:pic>
        <p:nvPicPr>
          <p:cNvPr id="94" name="図 93" descr="挿絵 が含まれている画像&#10;&#10;自動的に生成された説明">
            <a:extLst>
              <a:ext uri="{FF2B5EF4-FFF2-40B4-BE49-F238E27FC236}">
                <a16:creationId xmlns:a16="http://schemas.microsoft.com/office/drawing/2014/main" id="{3332372A-A411-FBD8-3FF1-BAEE1E8D61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38710" y="1841500"/>
            <a:ext cx="536448" cy="259080"/>
          </a:xfrm>
          <a:prstGeom prst="rect">
            <a:avLst/>
          </a:prstGeom>
        </p:spPr>
      </p:pic>
      <p:pic>
        <p:nvPicPr>
          <p:cNvPr id="96" name="図 95" descr="挿絵, 抽象 が含まれている画像&#10;&#10;自動的に生成された説明">
            <a:extLst>
              <a:ext uri="{FF2B5EF4-FFF2-40B4-BE49-F238E27FC236}">
                <a16:creationId xmlns:a16="http://schemas.microsoft.com/office/drawing/2014/main" id="{97D3032D-0AAA-C135-31E9-9A9203AD38B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38710" y="4060324"/>
            <a:ext cx="545592" cy="259080"/>
          </a:xfrm>
          <a:prstGeom prst="rect">
            <a:avLst/>
          </a:prstGeom>
        </p:spPr>
      </p:pic>
      <p:pic>
        <p:nvPicPr>
          <p:cNvPr id="98" name="図 97" descr="挿絵 が含まれている画像&#10;&#10;自動的に生成された説明">
            <a:extLst>
              <a:ext uri="{FF2B5EF4-FFF2-40B4-BE49-F238E27FC236}">
                <a16:creationId xmlns:a16="http://schemas.microsoft.com/office/drawing/2014/main" id="{17B840EE-25A7-0FFB-AE8B-B8AC700566F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38710" y="6203226"/>
            <a:ext cx="545592" cy="259080"/>
          </a:xfrm>
          <a:prstGeom prst="rect">
            <a:avLst/>
          </a:prstGeom>
        </p:spPr>
      </p:pic>
      <p:pic>
        <p:nvPicPr>
          <p:cNvPr id="100" name="図 99" descr="挿絵 が含まれている画像&#10;&#10;自動的に生成された説明">
            <a:extLst>
              <a:ext uri="{FF2B5EF4-FFF2-40B4-BE49-F238E27FC236}">
                <a16:creationId xmlns:a16="http://schemas.microsoft.com/office/drawing/2014/main" id="{A2BC3E8F-30B7-D709-6F38-9BB26E60104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38710" y="8407990"/>
            <a:ext cx="536448" cy="259080"/>
          </a:xfrm>
          <a:prstGeom prst="rect">
            <a:avLst/>
          </a:prstGeom>
        </p:spPr>
      </p:pic>
    </p:spTree>
    <p:extLst>
      <p:ext uri="{BB962C8B-B14F-4D97-AF65-F5344CB8AC3E}">
        <p14:creationId xmlns:p14="http://schemas.microsoft.com/office/powerpoint/2010/main" val="243028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144308" y="1326858"/>
            <a:ext cx="5940425" cy="3006090"/>
          </a:xfrm>
          <a:custGeom>
            <a:avLst/>
            <a:gdLst/>
            <a:ahLst/>
            <a:cxnLst/>
            <a:rect l="l" t="t" r="r" b="b"/>
            <a:pathLst>
              <a:path w="5940425" h="3006090">
                <a:moveTo>
                  <a:pt x="5940005" y="3006001"/>
                </a:moveTo>
                <a:lnTo>
                  <a:pt x="0" y="3006001"/>
                </a:lnTo>
                <a:lnTo>
                  <a:pt x="0" y="0"/>
                </a:lnTo>
                <a:lnTo>
                  <a:pt x="5940005" y="0"/>
                </a:lnTo>
                <a:lnTo>
                  <a:pt x="5940005" y="3006001"/>
                </a:lnTo>
                <a:close/>
              </a:path>
            </a:pathLst>
          </a:custGeom>
          <a:ln w="25349">
            <a:solidFill>
              <a:srgbClr val="040000"/>
            </a:solidFill>
          </a:ln>
        </p:spPr>
        <p:txBody>
          <a:bodyPr wrap="square" lIns="0" tIns="0" rIns="0" bIns="0" rtlCol="0"/>
          <a:lstStyle/>
          <a:p>
            <a:endParaRPr/>
          </a:p>
        </p:txBody>
      </p:sp>
      <p:sp>
        <p:nvSpPr>
          <p:cNvPr id="3" name="object 3"/>
          <p:cNvSpPr/>
          <p:nvPr/>
        </p:nvSpPr>
        <p:spPr>
          <a:xfrm>
            <a:off x="2892040" y="1318789"/>
            <a:ext cx="0" cy="3006090"/>
          </a:xfrm>
          <a:custGeom>
            <a:avLst/>
            <a:gdLst/>
            <a:ahLst/>
            <a:cxnLst/>
            <a:rect l="l" t="t" r="r" b="b"/>
            <a:pathLst>
              <a:path h="3006090">
                <a:moveTo>
                  <a:pt x="0" y="0"/>
                </a:moveTo>
                <a:lnTo>
                  <a:pt x="0" y="3006001"/>
                </a:lnTo>
              </a:path>
            </a:pathLst>
          </a:custGeom>
          <a:ln w="25438">
            <a:solidFill>
              <a:srgbClr val="221714"/>
            </a:solidFill>
          </a:ln>
        </p:spPr>
        <p:txBody>
          <a:bodyPr wrap="square" lIns="0" tIns="0" rIns="0" bIns="0" rtlCol="0"/>
          <a:lstStyle/>
          <a:p>
            <a:endParaRPr/>
          </a:p>
        </p:txBody>
      </p:sp>
      <p:sp>
        <p:nvSpPr>
          <p:cNvPr id="4" name="object 4"/>
          <p:cNvSpPr/>
          <p:nvPr/>
        </p:nvSpPr>
        <p:spPr>
          <a:xfrm>
            <a:off x="593008" y="970498"/>
            <a:ext cx="360045" cy="9355455"/>
          </a:xfrm>
          <a:custGeom>
            <a:avLst/>
            <a:gdLst/>
            <a:ahLst/>
            <a:cxnLst/>
            <a:rect l="l" t="t" r="r" b="b"/>
            <a:pathLst>
              <a:path w="360044" h="9355455">
                <a:moveTo>
                  <a:pt x="359994" y="0"/>
                </a:moveTo>
                <a:lnTo>
                  <a:pt x="0" y="0"/>
                </a:lnTo>
                <a:lnTo>
                  <a:pt x="0" y="9152597"/>
                </a:lnTo>
                <a:lnTo>
                  <a:pt x="184365" y="9354947"/>
                </a:lnTo>
                <a:lnTo>
                  <a:pt x="359994" y="9152597"/>
                </a:lnTo>
                <a:lnTo>
                  <a:pt x="359994" y="0"/>
                </a:lnTo>
                <a:close/>
              </a:path>
            </a:pathLst>
          </a:custGeom>
          <a:solidFill>
            <a:srgbClr val="D2D2D3"/>
          </a:solidFill>
        </p:spPr>
        <p:txBody>
          <a:bodyPr wrap="square" lIns="0" tIns="0" rIns="0" bIns="0" rtlCol="0"/>
          <a:lstStyle/>
          <a:p>
            <a:endParaRPr dirty="0"/>
          </a:p>
        </p:txBody>
      </p:sp>
      <p:sp>
        <p:nvSpPr>
          <p:cNvPr id="5" name="object 5"/>
          <p:cNvSpPr txBox="1"/>
          <p:nvPr/>
        </p:nvSpPr>
        <p:spPr>
          <a:xfrm>
            <a:off x="605295" y="368757"/>
            <a:ext cx="2311400" cy="292100"/>
          </a:xfrm>
          <a:prstGeom prst="rect">
            <a:avLst/>
          </a:prstGeom>
        </p:spPr>
        <p:txBody>
          <a:bodyPr vert="horz" wrap="square" lIns="0" tIns="0" rIns="0" bIns="0" rtlCol="0">
            <a:spAutoFit/>
          </a:bodyPr>
          <a:lstStyle/>
          <a:p>
            <a:pPr marL="12700">
              <a:lnSpc>
                <a:spcPct val="100000"/>
              </a:lnSpc>
            </a:pPr>
            <a:r>
              <a:rPr sz="1800" b="1" dirty="0">
                <a:latin typeface="小塚ゴシック Pr6N B"/>
                <a:cs typeface="小塚ゴシック Pr6N B"/>
              </a:rPr>
              <a:t>探究学習ワークシート</a:t>
            </a:r>
            <a:endParaRPr sz="1800">
              <a:latin typeface="小塚ゴシック Pr6N B"/>
              <a:cs typeface="小塚ゴシック Pr6N B"/>
            </a:endParaRPr>
          </a:p>
        </p:txBody>
      </p:sp>
      <p:sp>
        <p:nvSpPr>
          <p:cNvPr id="6" name="object 6"/>
          <p:cNvSpPr/>
          <p:nvPr/>
        </p:nvSpPr>
        <p:spPr>
          <a:xfrm>
            <a:off x="4203298" y="315204"/>
            <a:ext cx="337185" cy="458470"/>
          </a:xfrm>
          <a:custGeom>
            <a:avLst/>
            <a:gdLst/>
            <a:ahLst/>
            <a:cxnLst/>
            <a:rect l="l" t="t" r="r" b="b"/>
            <a:pathLst>
              <a:path w="337185" h="458470">
                <a:moveTo>
                  <a:pt x="138747" y="0"/>
                </a:moveTo>
                <a:lnTo>
                  <a:pt x="0" y="387451"/>
                </a:lnTo>
                <a:lnTo>
                  <a:pt x="198234" y="458444"/>
                </a:lnTo>
                <a:lnTo>
                  <a:pt x="336981" y="70980"/>
                </a:lnTo>
                <a:lnTo>
                  <a:pt x="138747" y="0"/>
                </a:lnTo>
                <a:close/>
              </a:path>
            </a:pathLst>
          </a:custGeom>
          <a:solidFill>
            <a:srgbClr val="9F9F9F"/>
          </a:solidFill>
        </p:spPr>
        <p:txBody>
          <a:bodyPr wrap="square" lIns="0" tIns="0" rIns="0" bIns="0" rtlCol="0"/>
          <a:lstStyle/>
          <a:p>
            <a:endParaRPr/>
          </a:p>
        </p:txBody>
      </p:sp>
      <p:sp>
        <p:nvSpPr>
          <p:cNvPr id="7" name="object 7"/>
          <p:cNvSpPr/>
          <p:nvPr/>
        </p:nvSpPr>
        <p:spPr>
          <a:xfrm>
            <a:off x="4203298" y="315204"/>
            <a:ext cx="337185" cy="458470"/>
          </a:xfrm>
          <a:custGeom>
            <a:avLst/>
            <a:gdLst/>
            <a:ahLst/>
            <a:cxnLst/>
            <a:rect l="l" t="t" r="r" b="b"/>
            <a:pathLst>
              <a:path w="337185" h="458470">
                <a:moveTo>
                  <a:pt x="198234" y="458444"/>
                </a:moveTo>
                <a:lnTo>
                  <a:pt x="267614" y="264706"/>
                </a:lnTo>
                <a:lnTo>
                  <a:pt x="336981" y="70980"/>
                </a:lnTo>
                <a:lnTo>
                  <a:pt x="237858" y="35483"/>
                </a:lnTo>
                <a:lnTo>
                  <a:pt x="138747" y="0"/>
                </a:lnTo>
                <a:lnTo>
                  <a:pt x="69380" y="193725"/>
                </a:lnTo>
                <a:lnTo>
                  <a:pt x="0" y="387451"/>
                </a:lnTo>
              </a:path>
            </a:pathLst>
          </a:custGeom>
          <a:ln w="20078">
            <a:solidFill>
              <a:srgbClr val="221714"/>
            </a:solidFill>
          </a:ln>
        </p:spPr>
        <p:txBody>
          <a:bodyPr wrap="square" lIns="0" tIns="0" rIns="0" bIns="0" rtlCol="0"/>
          <a:lstStyle/>
          <a:p>
            <a:endParaRPr/>
          </a:p>
        </p:txBody>
      </p:sp>
      <p:sp>
        <p:nvSpPr>
          <p:cNvPr id="8" name="object 8"/>
          <p:cNvSpPr/>
          <p:nvPr/>
        </p:nvSpPr>
        <p:spPr>
          <a:xfrm>
            <a:off x="4239234" y="816729"/>
            <a:ext cx="62230" cy="52069"/>
          </a:xfrm>
          <a:custGeom>
            <a:avLst/>
            <a:gdLst/>
            <a:ahLst/>
            <a:cxnLst/>
            <a:rect l="l" t="t" r="r" b="b"/>
            <a:pathLst>
              <a:path w="62229" h="52069">
                <a:moveTo>
                  <a:pt x="0" y="0"/>
                </a:moveTo>
                <a:lnTo>
                  <a:pt x="16395" y="52082"/>
                </a:lnTo>
                <a:lnTo>
                  <a:pt x="62128" y="22250"/>
                </a:lnTo>
                <a:lnTo>
                  <a:pt x="0" y="0"/>
                </a:lnTo>
                <a:close/>
              </a:path>
            </a:pathLst>
          </a:custGeom>
          <a:solidFill>
            <a:srgbClr val="9F9F9F"/>
          </a:solidFill>
        </p:spPr>
        <p:txBody>
          <a:bodyPr wrap="square" lIns="0" tIns="0" rIns="0" bIns="0" rtlCol="0"/>
          <a:lstStyle/>
          <a:p>
            <a:endParaRPr/>
          </a:p>
        </p:txBody>
      </p:sp>
      <p:sp>
        <p:nvSpPr>
          <p:cNvPr id="9" name="object 9"/>
          <p:cNvSpPr/>
          <p:nvPr/>
        </p:nvSpPr>
        <p:spPr>
          <a:xfrm>
            <a:off x="4239234" y="816729"/>
            <a:ext cx="62230" cy="52069"/>
          </a:xfrm>
          <a:custGeom>
            <a:avLst/>
            <a:gdLst/>
            <a:ahLst/>
            <a:cxnLst/>
            <a:rect l="l" t="t" r="r" b="b"/>
            <a:pathLst>
              <a:path w="62229" h="52069">
                <a:moveTo>
                  <a:pt x="16395" y="52082"/>
                </a:moveTo>
                <a:lnTo>
                  <a:pt x="62128" y="22250"/>
                </a:lnTo>
                <a:lnTo>
                  <a:pt x="0" y="0"/>
                </a:lnTo>
                <a:lnTo>
                  <a:pt x="16395" y="52082"/>
                </a:lnTo>
                <a:close/>
              </a:path>
            </a:pathLst>
          </a:custGeom>
          <a:ln w="20078">
            <a:solidFill>
              <a:srgbClr val="221714"/>
            </a:solidFill>
          </a:ln>
        </p:spPr>
        <p:txBody>
          <a:bodyPr wrap="square" lIns="0" tIns="0" rIns="0" bIns="0" rtlCol="0"/>
          <a:lstStyle/>
          <a:p>
            <a:endParaRPr/>
          </a:p>
        </p:txBody>
      </p:sp>
      <p:sp>
        <p:nvSpPr>
          <p:cNvPr id="10" name="object 10"/>
          <p:cNvSpPr/>
          <p:nvPr/>
        </p:nvSpPr>
        <p:spPr>
          <a:xfrm>
            <a:off x="4203297" y="687438"/>
            <a:ext cx="198755" cy="151765"/>
          </a:xfrm>
          <a:custGeom>
            <a:avLst/>
            <a:gdLst/>
            <a:ahLst/>
            <a:cxnLst/>
            <a:rect l="l" t="t" r="r" b="b"/>
            <a:pathLst>
              <a:path w="198754" h="151765">
                <a:moveTo>
                  <a:pt x="51536" y="0"/>
                </a:moveTo>
                <a:lnTo>
                  <a:pt x="0" y="15227"/>
                </a:lnTo>
                <a:lnTo>
                  <a:pt x="35941" y="129285"/>
                </a:lnTo>
                <a:lnTo>
                  <a:pt x="98069" y="151536"/>
                </a:lnTo>
                <a:lnTo>
                  <a:pt x="198234" y="86207"/>
                </a:lnTo>
                <a:lnTo>
                  <a:pt x="193584" y="79090"/>
                </a:lnTo>
                <a:lnTo>
                  <a:pt x="174194" y="50291"/>
                </a:lnTo>
                <a:lnTo>
                  <a:pt x="99275" y="50291"/>
                </a:lnTo>
                <a:lnTo>
                  <a:pt x="51536" y="0"/>
                </a:lnTo>
                <a:close/>
              </a:path>
              <a:path w="198754" h="151765">
                <a:moveTo>
                  <a:pt x="168198" y="41414"/>
                </a:moveTo>
                <a:lnTo>
                  <a:pt x="99275" y="50291"/>
                </a:lnTo>
                <a:lnTo>
                  <a:pt x="174194" y="50291"/>
                </a:lnTo>
                <a:lnTo>
                  <a:pt x="168198" y="41414"/>
                </a:lnTo>
                <a:close/>
              </a:path>
            </a:pathLst>
          </a:custGeom>
          <a:solidFill>
            <a:srgbClr val="FFFFFF"/>
          </a:solidFill>
        </p:spPr>
        <p:txBody>
          <a:bodyPr wrap="square" lIns="0" tIns="0" rIns="0" bIns="0" rtlCol="0"/>
          <a:lstStyle/>
          <a:p>
            <a:endParaRPr/>
          </a:p>
        </p:txBody>
      </p:sp>
      <p:sp>
        <p:nvSpPr>
          <p:cNvPr id="11" name="object 11"/>
          <p:cNvSpPr/>
          <p:nvPr/>
        </p:nvSpPr>
        <p:spPr>
          <a:xfrm>
            <a:off x="4203297" y="687438"/>
            <a:ext cx="198755" cy="151765"/>
          </a:xfrm>
          <a:custGeom>
            <a:avLst/>
            <a:gdLst/>
            <a:ahLst/>
            <a:cxnLst/>
            <a:rect l="l" t="t" r="r" b="b"/>
            <a:pathLst>
              <a:path w="198754" h="151765">
                <a:moveTo>
                  <a:pt x="168198" y="41414"/>
                </a:moveTo>
                <a:lnTo>
                  <a:pt x="99275" y="50291"/>
                </a:lnTo>
                <a:lnTo>
                  <a:pt x="51536" y="0"/>
                </a:lnTo>
                <a:lnTo>
                  <a:pt x="0" y="15227"/>
                </a:lnTo>
                <a:lnTo>
                  <a:pt x="35941" y="129285"/>
                </a:lnTo>
                <a:lnTo>
                  <a:pt x="98069" y="151536"/>
                </a:lnTo>
                <a:lnTo>
                  <a:pt x="198234" y="86207"/>
                </a:lnTo>
                <a:lnTo>
                  <a:pt x="193584" y="79090"/>
                </a:lnTo>
                <a:lnTo>
                  <a:pt x="183254" y="63706"/>
                </a:lnTo>
                <a:lnTo>
                  <a:pt x="172906" y="48374"/>
                </a:lnTo>
                <a:lnTo>
                  <a:pt x="168198" y="41414"/>
                </a:lnTo>
                <a:close/>
              </a:path>
            </a:pathLst>
          </a:custGeom>
          <a:ln w="20078">
            <a:solidFill>
              <a:srgbClr val="221714"/>
            </a:solidFill>
          </a:ln>
        </p:spPr>
        <p:txBody>
          <a:bodyPr wrap="square" lIns="0" tIns="0" rIns="0" bIns="0" rtlCol="0"/>
          <a:lstStyle/>
          <a:p>
            <a:endParaRPr/>
          </a:p>
        </p:txBody>
      </p:sp>
      <p:sp>
        <p:nvSpPr>
          <p:cNvPr id="12" name="object 12"/>
          <p:cNvSpPr/>
          <p:nvPr/>
        </p:nvSpPr>
        <p:spPr>
          <a:xfrm>
            <a:off x="4298676" y="218135"/>
            <a:ext cx="31750" cy="67310"/>
          </a:xfrm>
          <a:custGeom>
            <a:avLst/>
            <a:gdLst/>
            <a:ahLst/>
            <a:cxnLst/>
            <a:rect l="l" t="t" r="r" b="b"/>
            <a:pathLst>
              <a:path w="31750" h="67310">
                <a:moveTo>
                  <a:pt x="0" y="0"/>
                </a:moveTo>
                <a:lnTo>
                  <a:pt x="31610" y="66852"/>
                </a:lnTo>
              </a:path>
            </a:pathLst>
          </a:custGeom>
          <a:ln w="20243">
            <a:solidFill>
              <a:srgbClr val="221714"/>
            </a:solidFill>
          </a:ln>
        </p:spPr>
        <p:txBody>
          <a:bodyPr wrap="square" lIns="0" tIns="0" rIns="0" bIns="0" rtlCol="0"/>
          <a:lstStyle/>
          <a:p>
            <a:endParaRPr/>
          </a:p>
        </p:txBody>
      </p:sp>
      <p:sp>
        <p:nvSpPr>
          <p:cNvPr id="13" name="object 13"/>
          <p:cNvSpPr/>
          <p:nvPr/>
        </p:nvSpPr>
        <p:spPr>
          <a:xfrm>
            <a:off x="4379414" y="216001"/>
            <a:ext cx="5715" cy="74295"/>
          </a:xfrm>
          <a:custGeom>
            <a:avLst/>
            <a:gdLst/>
            <a:ahLst/>
            <a:cxnLst/>
            <a:rect l="l" t="t" r="r" b="b"/>
            <a:pathLst>
              <a:path w="5714" h="74295">
                <a:moveTo>
                  <a:pt x="5346" y="0"/>
                </a:moveTo>
                <a:lnTo>
                  <a:pt x="0" y="73761"/>
                </a:lnTo>
              </a:path>
            </a:pathLst>
          </a:custGeom>
          <a:ln w="20243">
            <a:solidFill>
              <a:srgbClr val="221714"/>
            </a:solidFill>
          </a:ln>
        </p:spPr>
        <p:txBody>
          <a:bodyPr wrap="square" lIns="0" tIns="0" rIns="0" bIns="0" rtlCol="0"/>
          <a:lstStyle/>
          <a:p>
            <a:endParaRPr/>
          </a:p>
        </p:txBody>
      </p:sp>
      <p:sp>
        <p:nvSpPr>
          <p:cNvPr id="14" name="object 14"/>
          <p:cNvSpPr/>
          <p:nvPr/>
        </p:nvSpPr>
        <p:spPr>
          <a:xfrm>
            <a:off x="4242621" y="277576"/>
            <a:ext cx="59690" cy="44450"/>
          </a:xfrm>
          <a:custGeom>
            <a:avLst/>
            <a:gdLst/>
            <a:ahLst/>
            <a:cxnLst/>
            <a:rect l="l" t="t" r="r" b="b"/>
            <a:pathLst>
              <a:path w="59689" h="44450">
                <a:moveTo>
                  <a:pt x="0" y="0"/>
                </a:moveTo>
                <a:lnTo>
                  <a:pt x="59194" y="44335"/>
                </a:lnTo>
              </a:path>
            </a:pathLst>
          </a:custGeom>
          <a:ln w="20243">
            <a:solidFill>
              <a:srgbClr val="221714"/>
            </a:solidFill>
          </a:ln>
        </p:spPr>
        <p:txBody>
          <a:bodyPr wrap="square" lIns="0" tIns="0" rIns="0" bIns="0" rtlCol="0"/>
          <a:lstStyle/>
          <a:p>
            <a:endParaRPr/>
          </a:p>
        </p:txBody>
      </p:sp>
      <p:sp>
        <p:nvSpPr>
          <p:cNvPr id="15" name="object 15"/>
          <p:cNvSpPr/>
          <p:nvPr/>
        </p:nvSpPr>
        <p:spPr>
          <a:xfrm>
            <a:off x="4265794" y="363799"/>
            <a:ext cx="136525" cy="136525"/>
          </a:xfrm>
          <a:custGeom>
            <a:avLst/>
            <a:gdLst/>
            <a:ahLst/>
            <a:cxnLst/>
            <a:rect l="l" t="t" r="r" b="b"/>
            <a:pathLst>
              <a:path w="136525" h="136525">
                <a:moveTo>
                  <a:pt x="64391" y="0"/>
                </a:moveTo>
                <a:lnTo>
                  <a:pt x="39024" y="6461"/>
                </a:lnTo>
                <a:lnTo>
                  <a:pt x="17926" y="21965"/>
                </a:lnTo>
                <a:lnTo>
                  <a:pt x="3907" y="45182"/>
                </a:lnTo>
                <a:lnTo>
                  <a:pt x="0" y="72017"/>
                </a:lnTo>
                <a:lnTo>
                  <a:pt x="6461" y="97388"/>
                </a:lnTo>
                <a:lnTo>
                  <a:pt x="21965" y="118488"/>
                </a:lnTo>
                <a:lnTo>
                  <a:pt x="45182" y="132507"/>
                </a:lnTo>
                <a:lnTo>
                  <a:pt x="72017" y="136415"/>
                </a:lnTo>
                <a:lnTo>
                  <a:pt x="97387" y="129953"/>
                </a:lnTo>
                <a:lnTo>
                  <a:pt x="118482" y="114450"/>
                </a:lnTo>
                <a:lnTo>
                  <a:pt x="132494" y="91232"/>
                </a:lnTo>
                <a:lnTo>
                  <a:pt x="136404" y="64395"/>
                </a:lnTo>
                <a:lnTo>
                  <a:pt x="129945" y="39021"/>
                </a:lnTo>
                <a:lnTo>
                  <a:pt x="114442" y="17921"/>
                </a:lnTo>
                <a:lnTo>
                  <a:pt x="91219" y="3907"/>
                </a:lnTo>
                <a:lnTo>
                  <a:pt x="64391" y="0"/>
                </a:lnTo>
                <a:close/>
              </a:path>
            </a:pathLst>
          </a:custGeom>
          <a:solidFill>
            <a:srgbClr val="FFFFFF"/>
          </a:solidFill>
        </p:spPr>
        <p:txBody>
          <a:bodyPr wrap="square" lIns="0" tIns="0" rIns="0" bIns="0" rtlCol="0"/>
          <a:lstStyle/>
          <a:p>
            <a:endParaRPr/>
          </a:p>
        </p:txBody>
      </p:sp>
      <p:sp>
        <p:nvSpPr>
          <p:cNvPr id="16" name="object 16"/>
          <p:cNvSpPr/>
          <p:nvPr/>
        </p:nvSpPr>
        <p:spPr>
          <a:xfrm>
            <a:off x="4265794" y="363799"/>
            <a:ext cx="136525" cy="136525"/>
          </a:xfrm>
          <a:custGeom>
            <a:avLst/>
            <a:gdLst/>
            <a:ahLst/>
            <a:cxnLst/>
            <a:rect l="l" t="t" r="r" b="b"/>
            <a:pathLst>
              <a:path w="136525" h="136525">
                <a:moveTo>
                  <a:pt x="132494" y="91232"/>
                </a:moveTo>
                <a:lnTo>
                  <a:pt x="118482" y="114450"/>
                </a:lnTo>
                <a:lnTo>
                  <a:pt x="97387" y="129953"/>
                </a:lnTo>
                <a:lnTo>
                  <a:pt x="72017" y="136415"/>
                </a:lnTo>
                <a:lnTo>
                  <a:pt x="45182" y="132507"/>
                </a:lnTo>
                <a:lnTo>
                  <a:pt x="21965" y="118488"/>
                </a:lnTo>
                <a:lnTo>
                  <a:pt x="6461" y="97388"/>
                </a:lnTo>
                <a:lnTo>
                  <a:pt x="0" y="72017"/>
                </a:lnTo>
                <a:lnTo>
                  <a:pt x="3907" y="45182"/>
                </a:lnTo>
                <a:lnTo>
                  <a:pt x="17926" y="21965"/>
                </a:lnTo>
                <a:lnTo>
                  <a:pt x="39024" y="6461"/>
                </a:lnTo>
                <a:lnTo>
                  <a:pt x="64391" y="0"/>
                </a:lnTo>
                <a:lnTo>
                  <a:pt x="91219" y="3907"/>
                </a:lnTo>
                <a:lnTo>
                  <a:pt x="114442" y="17921"/>
                </a:lnTo>
                <a:lnTo>
                  <a:pt x="129945" y="39021"/>
                </a:lnTo>
                <a:lnTo>
                  <a:pt x="136404" y="64395"/>
                </a:lnTo>
                <a:lnTo>
                  <a:pt x="132494" y="91232"/>
                </a:lnTo>
                <a:close/>
              </a:path>
            </a:pathLst>
          </a:custGeom>
          <a:ln w="20485">
            <a:solidFill>
              <a:srgbClr val="221714"/>
            </a:solidFill>
          </a:ln>
        </p:spPr>
        <p:txBody>
          <a:bodyPr wrap="square" lIns="0" tIns="0" rIns="0" bIns="0" rtlCol="0"/>
          <a:lstStyle/>
          <a:p>
            <a:endParaRPr/>
          </a:p>
        </p:txBody>
      </p:sp>
      <p:sp>
        <p:nvSpPr>
          <p:cNvPr id="17" name="object 17"/>
          <p:cNvSpPr/>
          <p:nvPr/>
        </p:nvSpPr>
        <p:spPr>
          <a:xfrm>
            <a:off x="4316951" y="414958"/>
            <a:ext cx="34290" cy="34290"/>
          </a:xfrm>
          <a:custGeom>
            <a:avLst/>
            <a:gdLst/>
            <a:ahLst/>
            <a:cxnLst/>
            <a:rect l="l" t="t" r="r" b="b"/>
            <a:pathLst>
              <a:path w="34289" h="34290">
                <a:moveTo>
                  <a:pt x="16092" y="0"/>
                </a:moveTo>
                <a:lnTo>
                  <a:pt x="9749" y="1613"/>
                </a:lnTo>
                <a:lnTo>
                  <a:pt x="4476" y="5486"/>
                </a:lnTo>
                <a:lnTo>
                  <a:pt x="976" y="11288"/>
                </a:lnTo>
                <a:lnTo>
                  <a:pt x="0" y="18004"/>
                </a:lnTo>
                <a:lnTo>
                  <a:pt x="1613" y="24347"/>
                </a:lnTo>
                <a:lnTo>
                  <a:pt x="5486" y="29619"/>
                </a:lnTo>
                <a:lnTo>
                  <a:pt x="11288" y="33120"/>
                </a:lnTo>
                <a:lnTo>
                  <a:pt x="17998" y="34102"/>
                </a:lnTo>
                <a:lnTo>
                  <a:pt x="24342" y="32488"/>
                </a:lnTo>
                <a:lnTo>
                  <a:pt x="29617" y="28612"/>
                </a:lnTo>
                <a:lnTo>
                  <a:pt x="33120" y="22807"/>
                </a:lnTo>
                <a:lnTo>
                  <a:pt x="34096" y="16098"/>
                </a:lnTo>
                <a:lnTo>
                  <a:pt x="32483" y="9753"/>
                </a:lnTo>
                <a:lnTo>
                  <a:pt x="28610" y="4478"/>
                </a:lnTo>
                <a:lnTo>
                  <a:pt x="22807" y="976"/>
                </a:lnTo>
                <a:lnTo>
                  <a:pt x="16092" y="0"/>
                </a:lnTo>
                <a:close/>
              </a:path>
            </a:pathLst>
          </a:custGeom>
          <a:solidFill>
            <a:srgbClr val="221714"/>
          </a:solidFill>
        </p:spPr>
        <p:txBody>
          <a:bodyPr wrap="square" lIns="0" tIns="0" rIns="0" bIns="0" rtlCol="0"/>
          <a:lstStyle/>
          <a:p>
            <a:endParaRPr/>
          </a:p>
        </p:txBody>
      </p:sp>
      <p:sp>
        <p:nvSpPr>
          <p:cNvPr id="18" name="object 18"/>
          <p:cNvSpPr/>
          <p:nvPr/>
        </p:nvSpPr>
        <p:spPr>
          <a:xfrm>
            <a:off x="4404022" y="413296"/>
            <a:ext cx="136525" cy="136525"/>
          </a:xfrm>
          <a:custGeom>
            <a:avLst/>
            <a:gdLst/>
            <a:ahLst/>
            <a:cxnLst/>
            <a:rect l="l" t="t" r="r" b="b"/>
            <a:pathLst>
              <a:path w="136525" h="136525">
                <a:moveTo>
                  <a:pt x="64397" y="0"/>
                </a:moveTo>
                <a:lnTo>
                  <a:pt x="39026" y="6466"/>
                </a:lnTo>
                <a:lnTo>
                  <a:pt x="17927" y="21973"/>
                </a:lnTo>
                <a:lnTo>
                  <a:pt x="3907" y="45193"/>
                </a:lnTo>
                <a:lnTo>
                  <a:pt x="0" y="72028"/>
                </a:lnTo>
                <a:lnTo>
                  <a:pt x="6461" y="97398"/>
                </a:lnTo>
                <a:lnTo>
                  <a:pt x="21965" y="118493"/>
                </a:lnTo>
                <a:lnTo>
                  <a:pt x="45182" y="132505"/>
                </a:lnTo>
                <a:lnTo>
                  <a:pt x="72025" y="136413"/>
                </a:lnTo>
                <a:lnTo>
                  <a:pt x="97398" y="129951"/>
                </a:lnTo>
                <a:lnTo>
                  <a:pt x="118495" y="114448"/>
                </a:lnTo>
                <a:lnTo>
                  <a:pt x="132507" y="91230"/>
                </a:lnTo>
                <a:lnTo>
                  <a:pt x="136415" y="64400"/>
                </a:lnTo>
                <a:lnTo>
                  <a:pt x="129953" y="39028"/>
                </a:lnTo>
                <a:lnTo>
                  <a:pt x="114450" y="17926"/>
                </a:lnTo>
                <a:lnTo>
                  <a:pt x="91232" y="3905"/>
                </a:lnTo>
                <a:lnTo>
                  <a:pt x="64397" y="0"/>
                </a:lnTo>
                <a:close/>
              </a:path>
            </a:pathLst>
          </a:custGeom>
          <a:solidFill>
            <a:srgbClr val="FFFFFF"/>
          </a:solidFill>
        </p:spPr>
        <p:txBody>
          <a:bodyPr wrap="square" lIns="0" tIns="0" rIns="0" bIns="0" rtlCol="0"/>
          <a:lstStyle/>
          <a:p>
            <a:endParaRPr/>
          </a:p>
        </p:txBody>
      </p:sp>
      <p:sp>
        <p:nvSpPr>
          <p:cNvPr id="19" name="object 19"/>
          <p:cNvSpPr/>
          <p:nvPr/>
        </p:nvSpPr>
        <p:spPr>
          <a:xfrm>
            <a:off x="4404022" y="413296"/>
            <a:ext cx="136525" cy="136525"/>
          </a:xfrm>
          <a:custGeom>
            <a:avLst/>
            <a:gdLst/>
            <a:ahLst/>
            <a:cxnLst/>
            <a:rect l="l" t="t" r="r" b="b"/>
            <a:pathLst>
              <a:path w="136525" h="136525">
                <a:moveTo>
                  <a:pt x="132507" y="91230"/>
                </a:moveTo>
                <a:lnTo>
                  <a:pt x="118495" y="114448"/>
                </a:lnTo>
                <a:lnTo>
                  <a:pt x="97398" y="129951"/>
                </a:lnTo>
                <a:lnTo>
                  <a:pt x="72025" y="136413"/>
                </a:lnTo>
                <a:lnTo>
                  <a:pt x="45182" y="132505"/>
                </a:lnTo>
                <a:lnTo>
                  <a:pt x="21965" y="118493"/>
                </a:lnTo>
                <a:lnTo>
                  <a:pt x="6461" y="97398"/>
                </a:lnTo>
                <a:lnTo>
                  <a:pt x="0" y="72028"/>
                </a:lnTo>
                <a:lnTo>
                  <a:pt x="3907" y="45193"/>
                </a:lnTo>
                <a:lnTo>
                  <a:pt x="17927" y="21973"/>
                </a:lnTo>
                <a:lnTo>
                  <a:pt x="39026" y="6466"/>
                </a:lnTo>
                <a:lnTo>
                  <a:pt x="64397" y="0"/>
                </a:lnTo>
                <a:lnTo>
                  <a:pt x="91232" y="3905"/>
                </a:lnTo>
                <a:lnTo>
                  <a:pt x="114450" y="17926"/>
                </a:lnTo>
                <a:lnTo>
                  <a:pt x="129953" y="39028"/>
                </a:lnTo>
                <a:lnTo>
                  <a:pt x="136415" y="64400"/>
                </a:lnTo>
                <a:lnTo>
                  <a:pt x="132507" y="91230"/>
                </a:lnTo>
                <a:close/>
              </a:path>
            </a:pathLst>
          </a:custGeom>
          <a:ln w="20485">
            <a:solidFill>
              <a:srgbClr val="221714"/>
            </a:solidFill>
          </a:ln>
        </p:spPr>
        <p:txBody>
          <a:bodyPr wrap="square" lIns="0" tIns="0" rIns="0" bIns="0" rtlCol="0"/>
          <a:lstStyle/>
          <a:p>
            <a:endParaRPr/>
          </a:p>
        </p:txBody>
      </p:sp>
      <p:sp>
        <p:nvSpPr>
          <p:cNvPr id="20" name="object 20"/>
          <p:cNvSpPr/>
          <p:nvPr/>
        </p:nvSpPr>
        <p:spPr>
          <a:xfrm>
            <a:off x="4455184" y="464455"/>
            <a:ext cx="34290" cy="34290"/>
          </a:xfrm>
          <a:custGeom>
            <a:avLst/>
            <a:gdLst/>
            <a:ahLst/>
            <a:cxnLst/>
            <a:rect l="l" t="t" r="r" b="b"/>
            <a:pathLst>
              <a:path w="34289" h="34290">
                <a:moveTo>
                  <a:pt x="16096" y="0"/>
                </a:moveTo>
                <a:lnTo>
                  <a:pt x="9752" y="1617"/>
                </a:lnTo>
                <a:lnTo>
                  <a:pt x="4476" y="5494"/>
                </a:lnTo>
                <a:lnTo>
                  <a:pt x="974" y="11299"/>
                </a:lnTo>
                <a:lnTo>
                  <a:pt x="0" y="18007"/>
                </a:lnTo>
                <a:lnTo>
                  <a:pt x="1616" y="24347"/>
                </a:lnTo>
                <a:lnTo>
                  <a:pt x="5489" y="29617"/>
                </a:lnTo>
                <a:lnTo>
                  <a:pt x="11287" y="33118"/>
                </a:lnTo>
                <a:lnTo>
                  <a:pt x="17996" y="34100"/>
                </a:lnTo>
                <a:lnTo>
                  <a:pt x="24341" y="32486"/>
                </a:lnTo>
                <a:lnTo>
                  <a:pt x="29616" y="28610"/>
                </a:lnTo>
                <a:lnTo>
                  <a:pt x="33118" y="22805"/>
                </a:lnTo>
                <a:lnTo>
                  <a:pt x="34093" y="16096"/>
                </a:lnTo>
                <a:lnTo>
                  <a:pt x="32477" y="9751"/>
                </a:lnTo>
                <a:lnTo>
                  <a:pt x="28603" y="4476"/>
                </a:lnTo>
                <a:lnTo>
                  <a:pt x="22806" y="974"/>
                </a:lnTo>
                <a:lnTo>
                  <a:pt x="16096" y="0"/>
                </a:lnTo>
                <a:close/>
              </a:path>
            </a:pathLst>
          </a:custGeom>
          <a:solidFill>
            <a:srgbClr val="221714"/>
          </a:solidFill>
        </p:spPr>
        <p:txBody>
          <a:bodyPr wrap="square" lIns="0" tIns="0" rIns="0" bIns="0" rtlCol="0"/>
          <a:lstStyle/>
          <a:p>
            <a:endParaRPr/>
          </a:p>
        </p:txBody>
      </p:sp>
      <p:sp>
        <p:nvSpPr>
          <p:cNvPr id="21" name="object 21"/>
          <p:cNvSpPr/>
          <p:nvPr/>
        </p:nvSpPr>
        <p:spPr>
          <a:xfrm>
            <a:off x="4310397" y="527749"/>
            <a:ext cx="87630" cy="127635"/>
          </a:xfrm>
          <a:custGeom>
            <a:avLst/>
            <a:gdLst/>
            <a:ahLst/>
            <a:cxnLst/>
            <a:rect l="l" t="t" r="r" b="b"/>
            <a:pathLst>
              <a:path w="87629" h="127634">
                <a:moveTo>
                  <a:pt x="49783" y="0"/>
                </a:moveTo>
                <a:lnTo>
                  <a:pt x="32958" y="9308"/>
                </a:lnTo>
                <a:lnTo>
                  <a:pt x="17678" y="26576"/>
                </a:lnTo>
                <a:lnTo>
                  <a:pt x="5880" y="50197"/>
                </a:lnTo>
                <a:lnTo>
                  <a:pt x="0" y="75942"/>
                </a:lnTo>
                <a:lnTo>
                  <a:pt x="843" y="98989"/>
                </a:lnTo>
                <a:lnTo>
                  <a:pt x="7932" y="116861"/>
                </a:lnTo>
                <a:lnTo>
                  <a:pt x="20790" y="127083"/>
                </a:lnTo>
                <a:lnTo>
                  <a:pt x="37225" y="127351"/>
                </a:lnTo>
                <a:lnTo>
                  <a:pt x="54054" y="118045"/>
                </a:lnTo>
                <a:lnTo>
                  <a:pt x="69335" y="100774"/>
                </a:lnTo>
                <a:lnTo>
                  <a:pt x="81127" y="77146"/>
                </a:lnTo>
                <a:lnTo>
                  <a:pt x="87008" y="51408"/>
                </a:lnTo>
                <a:lnTo>
                  <a:pt x="86164" y="28364"/>
                </a:lnTo>
                <a:lnTo>
                  <a:pt x="79075" y="10490"/>
                </a:lnTo>
                <a:lnTo>
                  <a:pt x="66217" y="260"/>
                </a:lnTo>
                <a:lnTo>
                  <a:pt x="49783" y="0"/>
                </a:lnTo>
                <a:close/>
              </a:path>
            </a:pathLst>
          </a:custGeom>
          <a:solidFill>
            <a:srgbClr val="FFFFFF"/>
          </a:solidFill>
        </p:spPr>
        <p:txBody>
          <a:bodyPr wrap="square" lIns="0" tIns="0" rIns="0" bIns="0" rtlCol="0"/>
          <a:lstStyle/>
          <a:p>
            <a:endParaRPr/>
          </a:p>
        </p:txBody>
      </p:sp>
      <p:sp>
        <p:nvSpPr>
          <p:cNvPr id="22" name="object 22"/>
          <p:cNvSpPr/>
          <p:nvPr/>
        </p:nvSpPr>
        <p:spPr>
          <a:xfrm>
            <a:off x="4310397" y="527749"/>
            <a:ext cx="87630" cy="127635"/>
          </a:xfrm>
          <a:custGeom>
            <a:avLst/>
            <a:gdLst/>
            <a:ahLst/>
            <a:cxnLst/>
            <a:rect l="l" t="t" r="r" b="b"/>
            <a:pathLst>
              <a:path w="87629" h="127634">
                <a:moveTo>
                  <a:pt x="81127" y="77146"/>
                </a:moveTo>
                <a:lnTo>
                  <a:pt x="69335" y="100774"/>
                </a:lnTo>
                <a:lnTo>
                  <a:pt x="54054" y="118045"/>
                </a:lnTo>
                <a:lnTo>
                  <a:pt x="37225" y="127351"/>
                </a:lnTo>
                <a:lnTo>
                  <a:pt x="20790" y="127083"/>
                </a:lnTo>
                <a:lnTo>
                  <a:pt x="7932" y="116861"/>
                </a:lnTo>
                <a:lnTo>
                  <a:pt x="843" y="98989"/>
                </a:lnTo>
                <a:lnTo>
                  <a:pt x="0" y="75942"/>
                </a:lnTo>
                <a:lnTo>
                  <a:pt x="5880" y="50197"/>
                </a:lnTo>
                <a:lnTo>
                  <a:pt x="17678" y="26576"/>
                </a:lnTo>
                <a:lnTo>
                  <a:pt x="32958" y="9308"/>
                </a:lnTo>
                <a:lnTo>
                  <a:pt x="49783" y="0"/>
                </a:lnTo>
                <a:lnTo>
                  <a:pt x="66217" y="260"/>
                </a:lnTo>
                <a:lnTo>
                  <a:pt x="79075" y="10490"/>
                </a:lnTo>
                <a:lnTo>
                  <a:pt x="86164" y="28364"/>
                </a:lnTo>
                <a:lnTo>
                  <a:pt x="87008" y="51408"/>
                </a:lnTo>
                <a:lnTo>
                  <a:pt x="81127" y="77146"/>
                </a:lnTo>
                <a:close/>
              </a:path>
            </a:pathLst>
          </a:custGeom>
          <a:ln w="20078">
            <a:solidFill>
              <a:srgbClr val="221714"/>
            </a:solidFill>
          </a:ln>
        </p:spPr>
        <p:txBody>
          <a:bodyPr wrap="square" lIns="0" tIns="0" rIns="0" bIns="0" rtlCol="0"/>
          <a:lstStyle/>
          <a:p>
            <a:endParaRPr/>
          </a:p>
        </p:txBody>
      </p:sp>
      <p:sp>
        <p:nvSpPr>
          <p:cNvPr id="23" name="object 23"/>
          <p:cNvSpPr txBox="1"/>
          <p:nvPr/>
        </p:nvSpPr>
        <p:spPr>
          <a:xfrm>
            <a:off x="723498" y="2282512"/>
            <a:ext cx="158890" cy="1006788"/>
          </a:xfrm>
          <a:prstGeom prst="rect">
            <a:avLst/>
          </a:prstGeom>
        </p:spPr>
        <p:txBody>
          <a:bodyPr vert="eaVert" wrap="square" lIns="0" tIns="0" rIns="0" bIns="0" rtlCol="0">
            <a:spAutoFit/>
          </a:bodyPr>
          <a:lstStyle/>
          <a:p>
            <a:pPr marL="12700">
              <a:lnSpc>
                <a:spcPct val="65000"/>
              </a:lnSpc>
            </a:pPr>
            <a:r>
              <a:rPr sz="1400" dirty="0" err="1">
                <a:latin typeface="小塚ゴシック Pr6N M"/>
                <a:cs typeface="小塚ゴシック Pr6N M"/>
              </a:rPr>
              <a:t>情報の収</a:t>
            </a:r>
            <a:r>
              <a:rPr sz="1400" spc="-390" dirty="0" err="1">
                <a:latin typeface="小塚ゴシック Pr6N M"/>
                <a:cs typeface="小塚ゴシック Pr6N M"/>
              </a:rPr>
              <a:t>集</a:t>
            </a:r>
            <a:endParaRPr sz="1400" dirty="0">
              <a:latin typeface="小塚ゴシック Pr6N M"/>
              <a:cs typeface="小塚ゴシック Pr6N M"/>
            </a:endParaRPr>
          </a:p>
        </p:txBody>
      </p:sp>
      <p:sp>
        <p:nvSpPr>
          <p:cNvPr id="24" name="object 24"/>
          <p:cNvSpPr/>
          <p:nvPr/>
        </p:nvSpPr>
        <p:spPr>
          <a:xfrm>
            <a:off x="5469997" y="161997"/>
            <a:ext cx="1769745" cy="204470"/>
          </a:xfrm>
          <a:custGeom>
            <a:avLst/>
            <a:gdLst/>
            <a:ahLst/>
            <a:cxnLst/>
            <a:rect l="l" t="t" r="r" b="b"/>
            <a:pathLst>
              <a:path w="1769745" h="204470">
                <a:moveTo>
                  <a:pt x="1667484" y="203961"/>
                </a:moveTo>
                <a:lnTo>
                  <a:pt x="101981" y="203961"/>
                </a:lnTo>
                <a:lnTo>
                  <a:pt x="62386" y="195915"/>
                </a:lnTo>
                <a:lnTo>
                  <a:pt x="29959" y="174007"/>
                </a:lnTo>
                <a:lnTo>
                  <a:pt x="8047" y="141580"/>
                </a:lnTo>
                <a:lnTo>
                  <a:pt x="0" y="101980"/>
                </a:lnTo>
                <a:lnTo>
                  <a:pt x="8047" y="62386"/>
                </a:lnTo>
                <a:lnTo>
                  <a:pt x="29959" y="29959"/>
                </a:lnTo>
                <a:lnTo>
                  <a:pt x="62386" y="8047"/>
                </a:lnTo>
                <a:lnTo>
                  <a:pt x="101981" y="0"/>
                </a:lnTo>
                <a:lnTo>
                  <a:pt x="1667484" y="0"/>
                </a:lnTo>
                <a:lnTo>
                  <a:pt x="1707079" y="8047"/>
                </a:lnTo>
                <a:lnTo>
                  <a:pt x="1739506" y="29959"/>
                </a:lnTo>
                <a:lnTo>
                  <a:pt x="1761417" y="62386"/>
                </a:lnTo>
                <a:lnTo>
                  <a:pt x="1769465" y="101980"/>
                </a:lnTo>
                <a:lnTo>
                  <a:pt x="1761417" y="141580"/>
                </a:lnTo>
                <a:lnTo>
                  <a:pt x="1739506" y="174007"/>
                </a:lnTo>
                <a:lnTo>
                  <a:pt x="1707079" y="195915"/>
                </a:lnTo>
                <a:lnTo>
                  <a:pt x="1667484" y="203961"/>
                </a:lnTo>
                <a:close/>
              </a:path>
            </a:pathLst>
          </a:custGeom>
          <a:ln w="10071">
            <a:solidFill>
              <a:srgbClr val="040000"/>
            </a:solidFill>
          </a:ln>
        </p:spPr>
        <p:txBody>
          <a:bodyPr wrap="square" lIns="0" tIns="0" rIns="0" bIns="0" rtlCol="0"/>
          <a:lstStyle/>
          <a:p>
            <a:endParaRPr/>
          </a:p>
        </p:txBody>
      </p:sp>
      <p:sp>
        <p:nvSpPr>
          <p:cNvPr id="25" name="object 25"/>
          <p:cNvSpPr txBox="1"/>
          <p:nvPr/>
        </p:nvSpPr>
        <p:spPr>
          <a:xfrm>
            <a:off x="5567542" y="197146"/>
            <a:ext cx="1490345" cy="143510"/>
          </a:xfrm>
          <a:prstGeom prst="rect">
            <a:avLst/>
          </a:prstGeom>
        </p:spPr>
        <p:txBody>
          <a:bodyPr vert="horz" wrap="square" lIns="0" tIns="0" rIns="0" bIns="0" rtlCol="0">
            <a:spAutoFit/>
          </a:bodyPr>
          <a:lstStyle/>
          <a:p>
            <a:pPr marL="12700">
              <a:lnSpc>
                <a:spcPct val="100000"/>
              </a:lnSpc>
            </a:pPr>
            <a:r>
              <a:rPr sz="850" dirty="0">
                <a:latin typeface="小塚ゴシック Pr6N M"/>
                <a:cs typeface="小塚ゴシック Pr6N M"/>
              </a:rPr>
              <a:t>京都探究 Q&amp;A</a:t>
            </a:r>
            <a:r>
              <a:rPr sz="850" spc="-65" dirty="0">
                <a:latin typeface="小塚ゴシック Pr6N M"/>
                <a:cs typeface="小塚ゴシック Pr6N M"/>
              </a:rPr>
              <a:t> </a:t>
            </a:r>
            <a:r>
              <a:rPr sz="850" dirty="0">
                <a:latin typeface="小塚ゴシック Pr6N M"/>
                <a:cs typeface="小塚ゴシック Pr6N M"/>
              </a:rPr>
              <a:t>ワークブック用</a:t>
            </a:r>
            <a:endParaRPr sz="850">
              <a:latin typeface="小塚ゴシック Pr6N M"/>
              <a:cs typeface="小塚ゴシック Pr6N M"/>
            </a:endParaRPr>
          </a:p>
        </p:txBody>
      </p:sp>
      <p:sp>
        <p:nvSpPr>
          <p:cNvPr id="26" name="object 26"/>
          <p:cNvSpPr txBox="1"/>
          <p:nvPr/>
        </p:nvSpPr>
        <p:spPr>
          <a:xfrm>
            <a:off x="1136726" y="5076837"/>
            <a:ext cx="5940425" cy="947419"/>
          </a:xfrm>
          <a:prstGeom prst="rect">
            <a:avLst/>
          </a:prstGeom>
          <a:ln w="25400">
            <a:solidFill>
              <a:srgbClr val="040000"/>
            </a:solidFill>
          </a:ln>
        </p:spPr>
        <p:txBody>
          <a:bodyPr vert="horz" wrap="square" lIns="0" tIns="62865" rIns="0" bIns="0" rtlCol="0">
            <a:spAutoFit/>
          </a:bodyPr>
          <a:lstStyle/>
          <a:p>
            <a:pPr marL="76200">
              <a:lnSpc>
                <a:spcPct val="100000"/>
              </a:lnSpc>
              <a:spcBef>
                <a:spcPts val="495"/>
              </a:spcBef>
            </a:pPr>
            <a:r>
              <a:rPr sz="900" dirty="0">
                <a:latin typeface="小塚ゴシック Pro R"/>
                <a:cs typeface="小塚ゴシック Pro R"/>
              </a:rPr>
              <a:t>地元地域の比較対象の名称（何と比較するのか）</a:t>
            </a:r>
            <a:endParaRPr sz="900">
              <a:latin typeface="小塚ゴシック Pro R"/>
              <a:cs typeface="小塚ゴシック Pro R"/>
            </a:endParaRPr>
          </a:p>
        </p:txBody>
      </p:sp>
      <p:sp>
        <p:nvSpPr>
          <p:cNvPr id="27" name="object 27"/>
          <p:cNvSpPr txBox="1"/>
          <p:nvPr/>
        </p:nvSpPr>
        <p:spPr>
          <a:xfrm>
            <a:off x="1721562" y="1020364"/>
            <a:ext cx="5714287" cy="169277"/>
          </a:xfrm>
          <a:prstGeom prst="rect">
            <a:avLst/>
          </a:prstGeom>
        </p:spPr>
        <p:txBody>
          <a:bodyPr vert="horz" wrap="square" lIns="0" tIns="0" rIns="0" bIns="0" rtlCol="0">
            <a:spAutoFit/>
          </a:bodyPr>
          <a:lstStyle/>
          <a:p>
            <a:pPr marL="12700">
              <a:lnSpc>
                <a:spcPct val="100000"/>
              </a:lnSpc>
            </a:pPr>
            <a:r>
              <a:rPr sz="1100" dirty="0" err="1">
                <a:latin typeface="小塚ゴシック Pro R"/>
                <a:cs typeface="小塚ゴシック Pro R"/>
              </a:rPr>
              <a:t>プロセス</a:t>
            </a:r>
            <a:r>
              <a:rPr lang="en-US" sz="1100" dirty="0">
                <a:latin typeface="小塚ゴシック Pro R"/>
                <a:cs typeface="小塚ゴシック Pro R"/>
              </a:rPr>
              <a:t>  1  </a:t>
            </a:r>
            <a:r>
              <a:rPr sz="1100" dirty="0" err="1">
                <a:latin typeface="小塚ゴシック Pro R"/>
                <a:cs typeface="小塚ゴシック Pro R"/>
              </a:rPr>
              <a:t>で決めた探究課題に関して、図書やインターネットなどでじっくり調べよう</a:t>
            </a:r>
            <a:r>
              <a:rPr sz="1100" dirty="0">
                <a:latin typeface="小塚ゴシック Pro R"/>
                <a:cs typeface="小塚ゴシック Pro R"/>
              </a:rPr>
              <a:t>。</a:t>
            </a:r>
          </a:p>
        </p:txBody>
      </p:sp>
      <p:sp>
        <p:nvSpPr>
          <p:cNvPr id="33" name="object 33"/>
          <p:cNvSpPr txBox="1"/>
          <p:nvPr/>
        </p:nvSpPr>
        <p:spPr>
          <a:xfrm>
            <a:off x="1721563" y="4513674"/>
            <a:ext cx="5342945" cy="400685"/>
          </a:xfrm>
          <a:prstGeom prst="rect">
            <a:avLst/>
          </a:prstGeom>
        </p:spPr>
        <p:txBody>
          <a:bodyPr vert="horz" wrap="square" lIns="0" tIns="0" rIns="0" bIns="0" rtlCol="0">
            <a:spAutoFit/>
          </a:bodyPr>
          <a:lstStyle/>
          <a:p>
            <a:pPr marR="5080">
              <a:lnSpc>
                <a:spcPct val="115900"/>
              </a:lnSpc>
            </a:pPr>
            <a:r>
              <a:rPr sz="1650" spc="-44" baseline="2525" dirty="0" err="1">
                <a:latin typeface="小塚ゴシック Pro R"/>
                <a:cs typeface="小塚ゴシック Pro R"/>
              </a:rPr>
              <a:t>探究課題について、自分が住む地域の例と比較して、共通点や異なる点について調べ</a:t>
            </a:r>
            <a:r>
              <a:rPr sz="1650" spc="-44" baseline="2525" dirty="0">
                <a:latin typeface="小塚ゴシック Pro R"/>
                <a:cs typeface="小塚ゴシック Pro R"/>
              </a:rPr>
              <a:t>、  </a:t>
            </a:r>
            <a:r>
              <a:rPr sz="1100" dirty="0">
                <a:latin typeface="小塚ゴシック Pro R"/>
                <a:cs typeface="小塚ゴシック Pro R"/>
              </a:rPr>
              <a:t>ベン図にまとめてみよう。</a:t>
            </a:r>
          </a:p>
        </p:txBody>
      </p:sp>
      <p:sp>
        <p:nvSpPr>
          <p:cNvPr id="34" name="object 34"/>
          <p:cNvSpPr/>
          <p:nvPr/>
        </p:nvSpPr>
        <p:spPr>
          <a:xfrm>
            <a:off x="1695425" y="6317445"/>
            <a:ext cx="758825" cy="201295"/>
          </a:xfrm>
          <a:custGeom>
            <a:avLst/>
            <a:gdLst/>
            <a:ahLst/>
            <a:cxnLst/>
            <a:rect l="l" t="t" r="r" b="b"/>
            <a:pathLst>
              <a:path w="758825" h="201295">
                <a:moveTo>
                  <a:pt x="658240" y="201040"/>
                </a:moveTo>
                <a:lnTo>
                  <a:pt x="100520" y="201040"/>
                </a:lnTo>
                <a:lnTo>
                  <a:pt x="61491" y="193108"/>
                </a:lnTo>
                <a:lnTo>
                  <a:pt x="29529" y="171511"/>
                </a:lnTo>
                <a:lnTo>
                  <a:pt x="7932" y="139549"/>
                </a:lnTo>
                <a:lnTo>
                  <a:pt x="0" y="100520"/>
                </a:lnTo>
                <a:lnTo>
                  <a:pt x="7932" y="61491"/>
                </a:lnTo>
                <a:lnTo>
                  <a:pt x="29529" y="29529"/>
                </a:lnTo>
                <a:lnTo>
                  <a:pt x="61491" y="7932"/>
                </a:lnTo>
                <a:lnTo>
                  <a:pt x="100520" y="0"/>
                </a:lnTo>
                <a:lnTo>
                  <a:pt x="658240" y="0"/>
                </a:lnTo>
                <a:lnTo>
                  <a:pt x="697269" y="7932"/>
                </a:lnTo>
                <a:lnTo>
                  <a:pt x="729232" y="29529"/>
                </a:lnTo>
                <a:lnTo>
                  <a:pt x="750829" y="61491"/>
                </a:lnTo>
                <a:lnTo>
                  <a:pt x="758761" y="100520"/>
                </a:lnTo>
                <a:lnTo>
                  <a:pt x="750829" y="139549"/>
                </a:lnTo>
                <a:lnTo>
                  <a:pt x="729232" y="171511"/>
                </a:lnTo>
                <a:lnTo>
                  <a:pt x="697269" y="193108"/>
                </a:lnTo>
                <a:lnTo>
                  <a:pt x="658240" y="201040"/>
                </a:lnTo>
                <a:close/>
              </a:path>
            </a:pathLst>
          </a:custGeom>
          <a:ln w="12700">
            <a:solidFill>
              <a:srgbClr val="000000"/>
            </a:solidFill>
          </a:ln>
        </p:spPr>
        <p:txBody>
          <a:bodyPr wrap="square" lIns="0" tIns="0" rIns="0" bIns="0" rtlCol="0"/>
          <a:lstStyle/>
          <a:p>
            <a:endParaRPr/>
          </a:p>
        </p:txBody>
      </p:sp>
      <p:sp>
        <p:nvSpPr>
          <p:cNvPr id="35" name="object 35"/>
          <p:cNvSpPr txBox="1"/>
          <p:nvPr/>
        </p:nvSpPr>
        <p:spPr>
          <a:xfrm>
            <a:off x="1776362" y="6353118"/>
            <a:ext cx="596900" cy="149225"/>
          </a:xfrm>
          <a:prstGeom prst="rect">
            <a:avLst/>
          </a:prstGeom>
        </p:spPr>
        <p:txBody>
          <a:bodyPr vert="horz" wrap="square" lIns="0" tIns="0" rIns="0" bIns="0" rtlCol="0">
            <a:spAutoFit/>
          </a:bodyPr>
          <a:lstStyle/>
          <a:p>
            <a:pPr marL="12700">
              <a:lnSpc>
                <a:spcPct val="100000"/>
              </a:lnSpc>
            </a:pPr>
            <a:r>
              <a:rPr sz="900" dirty="0">
                <a:latin typeface="小塚ゴシック Pro R"/>
                <a:cs typeface="小塚ゴシック Pro R"/>
              </a:rPr>
              <a:t>京都の場合</a:t>
            </a:r>
            <a:endParaRPr sz="900">
              <a:latin typeface="小塚ゴシック Pro R"/>
              <a:cs typeface="小塚ゴシック Pro R"/>
            </a:endParaRPr>
          </a:p>
        </p:txBody>
      </p:sp>
      <p:sp>
        <p:nvSpPr>
          <p:cNvPr id="36" name="object 36"/>
          <p:cNvSpPr/>
          <p:nvPr/>
        </p:nvSpPr>
        <p:spPr>
          <a:xfrm>
            <a:off x="5701308" y="6317445"/>
            <a:ext cx="758825" cy="201295"/>
          </a:xfrm>
          <a:custGeom>
            <a:avLst/>
            <a:gdLst/>
            <a:ahLst/>
            <a:cxnLst/>
            <a:rect l="l" t="t" r="r" b="b"/>
            <a:pathLst>
              <a:path w="758825" h="201295">
                <a:moveTo>
                  <a:pt x="658240" y="201040"/>
                </a:moveTo>
                <a:lnTo>
                  <a:pt x="100520" y="201040"/>
                </a:lnTo>
                <a:lnTo>
                  <a:pt x="61491" y="193108"/>
                </a:lnTo>
                <a:lnTo>
                  <a:pt x="29529" y="171511"/>
                </a:lnTo>
                <a:lnTo>
                  <a:pt x="7932" y="139549"/>
                </a:lnTo>
                <a:lnTo>
                  <a:pt x="0" y="100520"/>
                </a:lnTo>
                <a:lnTo>
                  <a:pt x="7932" y="61491"/>
                </a:lnTo>
                <a:lnTo>
                  <a:pt x="29529" y="29529"/>
                </a:lnTo>
                <a:lnTo>
                  <a:pt x="61491" y="7932"/>
                </a:lnTo>
                <a:lnTo>
                  <a:pt x="100520" y="0"/>
                </a:lnTo>
                <a:lnTo>
                  <a:pt x="658240" y="0"/>
                </a:lnTo>
                <a:lnTo>
                  <a:pt x="697269" y="7932"/>
                </a:lnTo>
                <a:lnTo>
                  <a:pt x="729232" y="29529"/>
                </a:lnTo>
                <a:lnTo>
                  <a:pt x="750829" y="61491"/>
                </a:lnTo>
                <a:lnTo>
                  <a:pt x="758761" y="100520"/>
                </a:lnTo>
                <a:lnTo>
                  <a:pt x="750829" y="139549"/>
                </a:lnTo>
                <a:lnTo>
                  <a:pt x="729232" y="171511"/>
                </a:lnTo>
                <a:lnTo>
                  <a:pt x="697269" y="193108"/>
                </a:lnTo>
                <a:lnTo>
                  <a:pt x="658240" y="201040"/>
                </a:lnTo>
                <a:close/>
              </a:path>
            </a:pathLst>
          </a:custGeom>
          <a:ln w="12700">
            <a:solidFill>
              <a:srgbClr val="000000"/>
            </a:solidFill>
          </a:ln>
        </p:spPr>
        <p:txBody>
          <a:bodyPr wrap="square" lIns="0" tIns="0" rIns="0" bIns="0" rtlCol="0"/>
          <a:lstStyle/>
          <a:p>
            <a:endParaRPr/>
          </a:p>
        </p:txBody>
      </p:sp>
      <p:sp>
        <p:nvSpPr>
          <p:cNvPr id="37" name="object 37"/>
          <p:cNvSpPr txBox="1"/>
          <p:nvPr/>
        </p:nvSpPr>
        <p:spPr>
          <a:xfrm>
            <a:off x="5782238" y="6353118"/>
            <a:ext cx="596900" cy="149225"/>
          </a:xfrm>
          <a:prstGeom prst="rect">
            <a:avLst/>
          </a:prstGeom>
        </p:spPr>
        <p:txBody>
          <a:bodyPr vert="horz" wrap="square" lIns="0" tIns="0" rIns="0" bIns="0" rtlCol="0">
            <a:spAutoFit/>
          </a:bodyPr>
          <a:lstStyle/>
          <a:p>
            <a:pPr marL="12700">
              <a:lnSpc>
                <a:spcPct val="100000"/>
              </a:lnSpc>
            </a:pPr>
            <a:r>
              <a:rPr sz="900" dirty="0">
                <a:latin typeface="小塚ゴシック Pro R"/>
                <a:cs typeface="小塚ゴシック Pro R"/>
              </a:rPr>
              <a:t>地元の場合</a:t>
            </a:r>
            <a:endParaRPr sz="900">
              <a:latin typeface="小塚ゴシック Pro R"/>
              <a:cs typeface="小塚ゴシック Pro R"/>
            </a:endParaRPr>
          </a:p>
        </p:txBody>
      </p:sp>
      <p:sp>
        <p:nvSpPr>
          <p:cNvPr id="38" name="object 38"/>
          <p:cNvSpPr/>
          <p:nvPr/>
        </p:nvSpPr>
        <p:spPr>
          <a:xfrm>
            <a:off x="3789751" y="6317445"/>
            <a:ext cx="576580" cy="201295"/>
          </a:xfrm>
          <a:custGeom>
            <a:avLst/>
            <a:gdLst/>
            <a:ahLst/>
            <a:cxnLst/>
            <a:rect l="l" t="t" r="r" b="b"/>
            <a:pathLst>
              <a:path w="576579" h="201295">
                <a:moveTo>
                  <a:pt x="488416" y="201040"/>
                </a:moveTo>
                <a:lnTo>
                  <a:pt x="87579" y="201040"/>
                </a:lnTo>
                <a:lnTo>
                  <a:pt x="53572" y="194130"/>
                </a:lnTo>
                <a:lnTo>
                  <a:pt x="25725" y="175315"/>
                </a:lnTo>
                <a:lnTo>
                  <a:pt x="6910" y="147468"/>
                </a:lnTo>
                <a:lnTo>
                  <a:pt x="0" y="113461"/>
                </a:lnTo>
                <a:lnTo>
                  <a:pt x="0" y="87579"/>
                </a:lnTo>
                <a:lnTo>
                  <a:pt x="6910" y="53572"/>
                </a:lnTo>
                <a:lnTo>
                  <a:pt x="25725" y="25725"/>
                </a:lnTo>
                <a:lnTo>
                  <a:pt x="53572" y="6910"/>
                </a:lnTo>
                <a:lnTo>
                  <a:pt x="87579" y="0"/>
                </a:lnTo>
                <a:lnTo>
                  <a:pt x="488416" y="0"/>
                </a:lnTo>
                <a:lnTo>
                  <a:pt x="522423" y="6910"/>
                </a:lnTo>
                <a:lnTo>
                  <a:pt x="550270" y="25725"/>
                </a:lnTo>
                <a:lnTo>
                  <a:pt x="569085" y="53572"/>
                </a:lnTo>
                <a:lnTo>
                  <a:pt x="575995" y="87579"/>
                </a:lnTo>
                <a:lnTo>
                  <a:pt x="575995" y="113461"/>
                </a:lnTo>
                <a:lnTo>
                  <a:pt x="569085" y="147468"/>
                </a:lnTo>
                <a:lnTo>
                  <a:pt x="550270" y="175315"/>
                </a:lnTo>
                <a:lnTo>
                  <a:pt x="522423" y="194130"/>
                </a:lnTo>
                <a:lnTo>
                  <a:pt x="488416" y="201040"/>
                </a:lnTo>
                <a:close/>
              </a:path>
            </a:pathLst>
          </a:custGeom>
          <a:ln w="11061">
            <a:solidFill>
              <a:srgbClr val="000000"/>
            </a:solidFill>
          </a:ln>
        </p:spPr>
        <p:txBody>
          <a:bodyPr wrap="square" lIns="0" tIns="0" rIns="0" bIns="0" rtlCol="0"/>
          <a:lstStyle/>
          <a:p>
            <a:endParaRPr/>
          </a:p>
        </p:txBody>
      </p:sp>
      <p:sp>
        <p:nvSpPr>
          <p:cNvPr id="39" name="object 39"/>
          <p:cNvSpPr txBox="1"/>
          <p:nvPr/>
        </p:nvSpPr>
        <p:spPr>
          <a:xfrm>
            <a:off x="3893604" y="6353118"/>
            <a:ext cx="368300" cy="149225"/>
          </a:xfrm>
          <a:prstGeom prst="rect">
            <a:avLst/>
          </a:prstGeom>
        </p:spPr>
        <p:txBody>
          <a:bodyPr vert="horz" wrap="square" lIns="0" tIns="0" rIns="0" bIns="0" rtlCol="0">
            <a:spAutoFit/>
          </a:bodyPr>
          <a:lstStyle/>
          <a:p>
            <a:pPr marL="12700">
              <a:lnSpc>
                <a:spcPct val="100000"/>
              </a:lnSpc>
            </a:pPr>
            <a:r>
              <a:rPr sz="900" dirty="0">
                <a:latin typeface="小塚ゴシック Pro R"/>
                <a:cs typeface="小塚ゴシック Pro R"/>
              </a:rPr>
              <a:t>共通点</a:t>
            </a:r>
            <a:endParaRPr sz="900">
              <a:latin typeface="小塚ゴシック Pro R"/>
              <a:cs typeface="小塚ゴシック Pro R"/>
            </a:endParaRPr>
          </a:p>
        </p:txBody>
      </p:sp>
      <p:sp>
        <p:nvSpPr>
          <p:cNvPr id="42" name="object 42"/>
          <p:cNvSpPr/>
          <p:nvPr/>
        </p:nvSpPr>
        <p:spPr>
          <a:xfrm>
            <a:off x="2963716" y="418381"/>
            <a:ext cx="979169" cy="216535"/>
          </a:xfrm>
          <a:custGeom>
            <a:avLst/>
            <a:gdLst/>
            <a:ahLst/>
            <a:cxnLst/>
            <a:rect l="l" t="t" r="r" b="b"/>
            <a:pathLst>
              <a:path w="979170" h="216534">
                <a:moveTo>
                  <a:pt x="978979" y="133032"/>
                </a:moveTo>
                <a:lnTo>
                  <a:pt x="972432" y="165245"/>
                </a:lnTo>
                <a:lnTo>
                  <a:pt x="954608" y="191622"/>
                </a:lnTo>
                <a:lnTo>
                  <a:pt x="928230" y="209443"/>
                </a:lnTo>
                <a:lnTo>
                  <a:pt x="896023" y="215988"/>
                </a:lnTo>
                <a:lnTo>
                  <a:pt x="82956" y="215988"/>
                </a:lnTo>
                <a:lnTo>
                  <a:pt x="50749" y="209443"/>
                </a:lnTo>
                <a:lnTo>
                  <a:pt x="24371" y="191622"/>
                </a:lnTo>
                <a:lnTo>
                  <a:pt x="6546" y="165245"/>
                </a:lnTo>
                <a:lnTo>
                  <a:pt x="0" y="133032"/>
                </a:lnTo>
                <a:lnTo>
                  <a:pt x="0" y="82956"/>
                </a:lnTo>
                <a:lnTo>
                  <a:pt x="6546" y="50743"/>
                </a:lnTo>
                <a:lnTo>
                  <a:pt x="24371" y="24366"/>
                </a:lnTo>
                <a:lnTo>
                  <a:pt x="50749" y="6545"/>
                </a:lnTo>
                <a:lnTo>
                  <a:pt x="82956" y="0"/>
                </a:lnTo>
                <a:lnTo>
                  <a:pt x="896023" y="0"/>
                </a:lnTo>
                <a:lnTo>
                  <a:pt x="928230" y="6545"/>
                </a:lnTo>
                <a:lnTo>
                  <a:pt x="954608" y="24366"/>
                </a:lnTo>
                <a:lnTo>
                  <a:pt x="972432" y="50743"/>
                </a:lnTo>
                <a:lnTo>
                  <a:pt x="978979" y="82956"/>
                </a:lnTo>
                <a:lnTo>
                  <a:pt x="978979" y="133032"/>
                </a:lnTo>
                <a:close/>
              </a:path>
            </a:pathLst>
          </a:custGeom>
          <a:ln w="28244">
            <a:solidFill>
              <a:srgbClr val="040000"/>
            </a:solidFill>
          </a:ln>
        </p:spPr>
        <p:txBody>
          <a:bodyPr wrap="square" lIns="0" tIns="0" rIns="0" bIns="0" rtlCol="0"/>
          <a:lstStyle/>
          <a:p>
            <a:endParaRPr/>
          </a:p>
        </p:txBody>
      </p:sp>
      <p:sp>
        <p:nvSpPr>
          <p:cNvPr id="43" name="object 43"/>
          <p:cNvSpPr txBox="1"/>
          <p:nvPr/>
        </p:nvSpPr>
        <p:spPr>
          <a:xfrm>
            <a:off x="3032428" y="413002"/>
            <a:ext cx="551180" cy="196215"/>
          </a:xfrm>
          <a:prstGeom prst="rect">
            <a:avLst/>
          </a:prstGeom>
        </p:spPr>
        <p:txBody>
          <a:bodyPr vert="horz" wrap="square" lIns="0" tIns="0" rIns="0" bIns="0" rtlCol="0">
            <a:spAutoFit/>
          </a:bodyPr>
          <a:lstStyle/>
          <a:p>
            <a:pPr marL="12700">
              <a:lnSpc>
                <a:spcPct val="100000"/>
              </a:lnSpc>
            </a:pPr>
            <a:r>
              <a:rPr sz="1200" spc="15" dirty="0">
                <a:latin typeface="Tahoma"/>
                <a:cs typeface="Tahoma"/>
              </a:rPr>
              <a:t>process</a:t>
            </a:r>
            <a:endParaRPr sz="1200">
              <a:latin typeface="Tahoma"/>
              <a:cs typeface="Tahoma"/>
            </a:endParaRPr>
          </a:p>
        </p:txBody>
      </p:sp>
      <p:sp>
        <p:nvSpPr>
          <p:cNvPr id="44" name="object 44"/>
          <p:cNvSpPr txBox="1"/>
          <p:nvPr/>
        </p:nvSpPr>
        <p:spPr>
          <a:xfrm>
            <a:off x="3745660" y="430071"/>
            <a:ext cx="161925" cy="184666"/>
          </a:xfrm>
          <a:prstGeom prst="rect">
            <a:avLst/>
          </a:prstGeom>
        </p:spPr>
        <p:txBody>
          <a:bodyPr vert="horz" wrap="square" lIns="0" tIns="0" rIns="0" bIns="0" rtlCol="0">
            <a:spAutoFit/>
          </a:bodyPr>
          <a:lstStyle/>
          <a:p>
            <a:pPr marL="12700">
              <a:lnSpc>
                <a:spcPct val="100000"/>
              </a:lnSpc>
            </a:pPr>
            <a:r>
              <a:rPr sz="1200" dirty="0">
                <a:latin typeface="Abadi" panose="020B0604020104020204" pitchFamily="34" charset="0"/>
                <a:cs typeface="小塚ゴシック Pro R"/>
              </a:rPr>
              <a:t>-1</a:t>
            </a:r>
          </a:p>
        </p:txBody>
      </p:sp>
      <p:sp>
        <p:nvSpPr>
          <p:cNvPr id="45" name="object 45"/>
          <p:cNvSpPr/>
          <p:nvPr/>
        </p:nvSpPr>
        <p:spPr>
          <a:xfrm>
            <a:off x="3595992" y="467995"/>
            <a:ext cx="122555" cy="122555"/>
          </a:xfrm>
          <a:custGeom>
            <a:avLst/>
            <a:gdLst/>
            <a:ahLst/>
            <a:cxnLst/>
            <a:rect l="l" t="t" r="r" b="b"/>
            <a:pathLst>
              <a:path w="122554" h="122554">
                <a:moveTo>
                  <a:pt x="122402" y="122402"/>
                </a:moveTo>
                <a:lnTo>
                  <a:pt x="0" y="122402"/>
                </a:lnTo>
                <a:lnTo>
                  <a:pt x="0" y="0"/>
                </a:lnTo>
                <a:lnTo>
                  <a:pt x="122402" y="0"/>
                </a:lnTo>
                <a:lnTo>
                  <a:pt x="122402" y="122402"/>
                </a:lnTo>
                <a:close/>
              </a:path>
            </a:pathLst>
          </a:custGeom>
          <a:ln w="7708">
            <a:solidFill>
              <a:srgbClr val="040000"/>
            </a:solidFill>
          </a:ln>
        </p:spPr>
        <p:txBody>
          <a:bodyPr wrap="square" lIns="0" tIns="0" rIns="0" bIns="0" rtlCol="0"/>
          <a:lstStyle/>
          <a:p>
            <a:endParaRPr/>
          </a:p>
        </p:txBody>
      </p:sp>
      <p:sp>
        <p:nvSpPr>
          <p:cNvPr id="46" name="object 46"/>
          <p:cNvSpPr/>
          <p:nvPr/>
        </p:nvSpPr>
        <p:spPr>
          <a:xfrm>
            <a:off x="3629027" y="486534"/>
            <a:ext cx="56515" cy="85725"/>
          </a:xfrm>
          <a:custGeom>
            <a:avLst/>
            <a:gdLst/>
            <a:ahLst/>
            <a:cxnLst/>
            <a:rect l="l" t="t" r="r" b="b"/>
            <a:pathLst>
              <a:path w="56514" h="85725">
                <a:moveTo>
                  <a:pt x="50966" y="8635"/>
                </a:moveTo>
                <a:lnTo>
                  <a:pt x="34175" y="8635"/>
                </a:lnTo>
                <a:lnTo>
                  <a:pt x="38023" y="10045"/>
                </a:lnTo>
                <a:lnTo>
                  <a:pt x="43942" y="15735"/>
                </a:lnTo>
                <a:lnTo>
                  <a:pt x="45415" y="19227"/>
                </a:lnTo>
                <a:lnTo>
                  <a:pt x="45415" y="27304"/>
                </a:lnTo>
                <a:lnTo>
                  <a:pt x="15875" y="58788"/>
                </a:lnTo>
                <a:lnTo>
                  <a:pt x="11315" y="63080"/>
                </a:lnTo>
                <a:lnTo>
                  <a:pt x="5016" y="70497"/>
                </a:lnTo>
                <a:lnTo>
                  <a:pt x="2717" y="74269"/>
                </a:lnTo>
                <a:lnTo>
                  <a:pt x="1295" y="78092"/>
                </a:lnTo>
                <a:lnTo>
                  <a:pt x="406" y="80416"/>
                </a:lnTo>
                <a:lnTo>
                  <a:pt x="0" y="82829"/>
                </a:lnTo>
                <a:lnTo>
                  <a:pt x="76" y="85343"/>
                </a:lnTo>
                <a:lnTo>
                  <a:pt x="56261" y="85343"/>
                </a:lnTo>
                <a:lnTo>
                  <a:pt x="56261" y="75310"/>
                </a:lnTo>
                <a:lnTo>
                  <a:pt x="14566" y="75310"/>
                </a:lnTo>
                <a:lnTo>
                  <a:pt x="15735" y="73418"/>
                </a:lnTo>
                <a:lnTo>
                  <a:pt x="17208" y="71526"/>
                </a:lnTo>
                <a:lnTo>
                  <a:pt x="20751" y="67779"/>
                </a:lnTo>
                <a:lnTo>
                  <a:pt x="24777" y="64211"/>
                </a:lnTo>
                <a:lnTo>
                  <a:pt x="38544" y="52616"/>
                </a:lnTo>
                <a:lnTo>
                  <a:pt x="43903" y="47637"/>
                </a:lnTo>
                <a:lnTo>
                  <a:pt x="56146" y="16903"/>
                </a:lnTo>
                <a:lnTo>
                  <a:pt x="53771" y="11302"/>
                </a:lnTo>
                <a:lnTo>
                  <a:pt x="50966" y="8635"/>
                </a:lnTo>
                <a:close/>
              </a:path>
              <a:path w="56514" h="85725">
                <a:moveTo>
                  <a:pt x="37807" y="0"/>
                </a:moveTo>
                <a:lnTo>
                  <a:pt x="21564" y="0"/>
                </a:lnTo>
                <a:lnTo>
                  <a:pt x="15125" y="2095"/>
                </a:lnTo>
                <a:lnTo>
                  <a:pt x="5549" y="10477"/>
                </a:lnTo>
                <a:lnTo>
                  <a:pt x="2781" y="16573"/>
                </a:lnTo>
                <a:lnTo>
                  <a:pt x="2044" y="24574"/>
                </a:lnTo>
                <a:lnTo>
                  <a:pt x="12776" y="25679"/>
                </a:lnTo>
                <a:lnTo>
                  <a:pt x="12814" y="20345"/>
                </a:lnTo>
                <a:lnTo>
                  <a:pt x="14338" y="16167"/>
                </a:lnTo>
                <a:lnTo>
                  <a:pt x="20370" y="10134"/>
                </a:lnTo>
                <a:lnTo>
                  <a:pt x="24396" y="8635"/>
                </a:lnTo>
                <a:lnTo>
                  <a:pt x="50966" y="8635"/>
                </a:lnTo>
                <a:lnTo>
                  <a:pt x="44259" y="2260"/>
                </a:lnTo>
                <a:lnTo>
                  <a:pt x="37807" y="0"/>
                </a:lnTo>
                <a:close/>
              </a:path>
            </a:pathLst>
          </a:custGeom>
          <a:solidFill>
            <a:srgbClr val="000000"/>
          </a:solidFill>
        </p:spPr>
        <p:txBody>
          <a:bodyPr wrap="square" lIns="0" tIns="0" rIns="0" bIns="0" rtlCol="0"/>
          <a:lstStyle/>
          <a:p>
            <a:endParaRPr/>
          </a:p>
        </p:txBody>
      </p:sp>
      <p:sp>
        <p:nvSpPr>
          <p:cNvPr id="47" name="object 47"/>
          <p:cNvSpPr txBox="1"/>
          <p:nvPr/>
        </p:nvSpPr>
        <p:spPr>
          <a:xfrm>
            <a:off x="698723" y="1072155"/>
            <a:ext cx="165100" cy="584200"/>
          </a:xfrm>
          <a:prstGeom prst="rect">
            <a:avLst/>
          </a:prstGeom>
        </p:spPr>
        <p:txBody>
          <a:bodyPr vert="eaVert" wrap="square" lIns="0" tIns="0" rIns="0" bIns="0" rtlCol="0">
            <a:spAutoFit/>
          </a:bodyPr>
          <a:lstStyle/>
          <a:p>
            <a:pPr marL="12700">
              <a:lnSpc>
                <a:spcPct val="65000"/>
              </a:lnSpc>
            </a:pPr>
            <a:r>
              <a:rPr sz="1100" dirty="0">
                <a:latin typeface="小塚ゴシック Pr6N M"/>
                <a:cs typeface="小塚ゴシック Pr6N M"/>
              </a:rPr>
              <a:t>プロセス</a:t>
            </a:r>
          </a:p>
        </p:txBody>
      </p:sp>
      <p:sp>
        <p:nvSpPr>
          <p:cNvPr id="48" name="object 48"/>
          <p:cNvSpPr/>
          <p:nvPr/>
        </p:nvSpPr>
        <p:spPr>
          <a:xfrm>
            <a:off x="1155811" y="6187063"/>
            <a:ext cx="3960495" cy="4032250"/>
          </a:xfrm>
          <a:custGeom>
            <a:avLst/>
            <a:gdLst/>
            <a:ahLst/>
            <a:cxnLst/>
            <a:rect l="l" t="t" r="r" b="b"/>
            <a:pathLst>
              <a:path w="3960495" h="4032250">
                <a:moveTo>
                  <a:pt x="3803611" y="4031996"/>
                </a:moveTo>
                <a:lnTo>
                  <a:pt x="156400" y="4031996"/>
                </a:lnTo>
                <a:lnTo>
                  <a:pt x="107104" y="4023988"/>
                </a:lnTo>
                <a:lnTo>
                  <a:pt x="64188" y="4001716"/>
                </a:lnTo>
                <a:lnTo>
                  <a:pt x="30280" y="3967810"/>
                </a:lnTo>
                <a:lnTo>
                  <a:pt x="8008" y="3924898"/>
                </a:lnTo>
                <a:lnTo>
                  <a:pt x="0" y="3875608"/>
                </a:lnTo>
                <a:lnTo>
                  <a:pt x="0" y="156387"/>
                </a:lnTo>
                <a:lnTo>
                  <a:pt x="8008" y="107092"/>
                </a:lnTo>
                <a:lnTo>
                  <a:pt x="30280" y="64179"/>
                </a:lnTo>
                <a:lnTo>
                  <a:pt x="64188" y="30275"/>
                </a:lnTo>
                <a:lnTo>
                  <a:pt x="107104" y="8006"/>
                </a:lnTo>
                <a:lnTo>
                  <a:pt x="156400" y="0"/>
                </a:lnTo>
                <a:lnTo>
                  <a:pt x="3803611" y="0"/>
                </a:lnTo>
                <a:lnTo>
                  <a:pt x="3852906" y="8006"/>
                </a:lnTo>
                <a:lnTo>
                  <a:pt x="3895819" y="30275"/>
                </a:lnTo>
                <a:lnTo>
                  <a:pt x="3929724" y="64179"/>
                </a:lnTo>
                <a:lnTo>
                  <a:pt x="3951993" y="107092"/>
                </a:lnTo>
                <a:lnTo>
                  <a:pt x="3959999" y="156387"/>
                </a:lnTo>
                <a:lnTo>
                  <a:pt x="3959999" y="3875608"/>
                </a:lnTo>
                <a:lnTo>
                  <a:pt x="3951993" y="3924898"/>
                </a:lnTo>
                <a:lnTo>
                  <a:pt x="3929724" y="3967810"/>
                </a:lnTo>
                <a:lnTo>
                  <a:pt x="3895819" y="4001716"/>
                </a:lnTo>
                <a:lnTo>
                  <a:pt x="3852906" y="4023988"/>
                </a:lnTo>
                <a:lnTo>
                  <a:pt x="3803611" y="4031996"/>
                </a:lnTo>
                <a:close/>
              </a:path>
            </a:pathLst>
          </a:custGeom>
          <a:ln w="25400">
            <a:solidFill>
              <a:srgbClr val="000000"/>
            </a:solidFill>
          </a:ln>
        </p:spPr>
        <p:txBody>
          <a:bodyPr wrap="square" lIns="0" tIns="0" rIns="0" bIns="0" rtlCol="0"/>
          <a:lstStyle/>
          <a:p>
            <a:endParaRPr/>
          </a:p>
        </p:txBody>
      </p:sp>
      <p:sp>
        <p:nvSpPr>
          <p:cNvPr id="49" name="object 49"/>
          <p:cNvSpPr/>
          <p:nvPr/>
        </p:nvSpPr>
        <p:spPr>
          <a:xfrm>
            <a:off x="3115213" y="6187063"/>
            <a:ext cx="3960495" cy="4032250"/>
          </a:xfrm>
          <a:custGeom>
            <a:avLst/>
            <a:gdLst/>
            <a:ahLst/>
            <a:cxnLst/>
            <a:rect l="l" t="t" r="r" b="b"/>
            <a:pathLst>
              <a:path w="3960495" h="4032250">
                <a:moveTo>
                  <a:pt x="3803611" y="4031996"/>
                </a:moveTo>
                <a:lnTo>
                  <a:pt x="156400" y="4031996"/>
                </a:lnTo>
                <a:lnTo>
                  <a:pt x="107104" y="4023988"/>
                </a:lnTo>
                <a:lnTo>
                  <a:pt x="64188" y="4001716"/>
                </a:lnTo>
                <a:lnTo>
                  <a:pt x="30280" y="3967810"/>
                </a:lnTo>
                <a:lnTo>
                  <a:pt x="8008" y="3924898"/>
                </a:lnTo>
                <a:lnTo>
                  <a:pt x="0" y="3875608"/>
                </a:lnTo>
                <a:lnTo>
                  <a:pt x="0" y="156387"/>
                </a:lnTo>
                <a:lnTo>
                  <a:pt x="8008" y="107092"/>
                </a:lnTo>
                <a:lnTo>
                  <a:pt x="30280" y="64179"/>
                </a:lnTo>
                <a:lnTo>
                  <a:pt x="64188" y="30275"/>
                </a:lnTo>
                <a:lnTo>
                  <a:pt x="107104" y="8006"/>
                </a:lnTo>
                <a:lnTo>
                  <a:pt x="156400" y="0"/>
                </a:lnTo>
                <a:lnTo>
                  <a:pt x="3803611" y="0"/>
                </a:lnTo>
                <a:lnTo>
                  <a:pt x="3852906" y="8006"/>
                </a:lnTo>
                <a:lnTo>
                  <a:pt x="3895819" y="30275"/>
                </a:lnTo>
                <a:lnTo>
                  <a:pt x="3929724" y="64179"/>
                </a:lnTo>
                <a:lnTo>
                  <a:pt x="3951993" y="107092"/>
                </a:lnTo>
                <a:lnTo>
                  <a:pt x="3959999" y="156387"/>
                </a:lnTo>
                <a:lnTo>
                  <a:pt x="3959999" y="3875608"/>
                </a:lnTo>
                <a:lnTo>
                  <a:pt x="3951993" y="3924898"/>
                </a:lnTo>
                <a:lnTo>
                  <a:pt x="3929724" y="3967810"/>
                </a:lnTo>
                <a:lnTo>
                  <a:pt x="3895819" y="4001716"/>
                </a:lnTo>
                <a:lnTo>
                  <a:pt x="3852906" y="4023988"/>
                </a:lnTo>
                <a:lnTo>
                  <a:pt x="3803611" y="4031996"/>
                </a:lnTo>
                <a:close/>
              </a:path>
            </a:pathLst>
          </a:custGeom>
          <a:ln w="25400">
            <a:solidFill>
              <a:srgbClr val="000000"/>
            </a:solidFill>
          </a:ln>
        </p:spPr>
        <p:txBody>
          <a:bodyPr wrap="square" lIns="0" tIns="0" rIns="0" bIns="0" rtlCol="0"/>
          <a:lstStyle/>
          <a:p>
            <a:endParaRPr/>
          </a:p>
        </p:txBody>
      </p:sp>
      <p:sp>
        <p:nvSpPr>
          <p:cNvPr id="52" name="テキスト ボックス 51">
            <a:extLst>
              <a:ext uri="{FF2B5EF4-FFF2-40B4-BE49-F238E27FC236}">
                <a16:creationId xmlns:a16="http://schemas.microsoft.com/office/drawing/2014/main" id="{5E056235-4EAD-2139-D183-82941350F08F}"/>
              </a:ext>
            </a:extLst>
          </p:cNvPr>
          <p:cNvSpPr txBox="1"/>
          <p:nvPr/>
        </p:nvSpPr>
        <p:spPr>
          <a:xfrm>
            <a:off x="1142705" y="1365551"/>
            <a:ext cx="1634180" cy="369332"/>
          </a:xfrm>
          <a:prstGeom prst="rect">
            <a:avLst/>
          </a:prstGeom>
          <a:noFill/>
        </p:spPr>
        <p:txBody>
          <a:bodyPr wrap="square" rtlCol="0">
            <a:spAutoFit/>
          </a:bodyPr>
          <a:lstStyle/>
          <a:p>
            <a:r>
              <a:rPr lang="ja-JP" altLang="en-US" sz="900" dirty="0">
                <a:latin typeface="+mj-ea"/>
                <a:ea typeface="+mj-ea"/>
                <a:cs typeface="小塚ゴシック Pro R"/>
              </a:rPr>
              <a:t>情報</a:t>
            </a:r>
            <a:r>
              <a:rPr lang="ja-JP" altLang="en-US" sz="900" spc="-315" dirty="0">
                <a:latin typeface="+mj-ea"/>
                <a:ea typeface="+mj-ea"/>
                <a:cs typeface="小塚ゴシック Pro R"/>
              </a:rPr>
              <a:t>源</a:t>
            </a:r>
            <a:r>
              <a:rPr lang="ja-JP" altLang="en-US" sz="900" dirty="0">
                <a:latin typeface="+mj-ea"/>
                <a:ea typeface="+mj-ea"/>
                <a:cs typeface="小塚ゴシック Pro R"/>
              </a:rPr>
              <a:t>（ウェブサイトの</a:t>
            </a:r>
            <a:r>
              <a:rPr lang="ja-JP" altLang="en-US" sz="900" spc="15" dirty="0">
                <a:latin typeface="+mj-ea"/>
                <a:ea typeface="+mj-ea"/>
                <a:cs typeface="小塚ゴシック Pro R"/>
              </a:rPr>
              <a:t> </a:t>
            </a:r>
            <a:r>
              <a:rPr lang="en-US" altLang="ja-JP" sz="900" dirty="0">
                <a:latin typeface="+mj-ea"/>
                <a:ea typeface="+mj-ea"/>
                <a:cs typeface="小塚ゴシック Pro R"/>
              </a:rPr>
              <a:t>URL</a:t>
            </a:r>
            <a:r>
              <a:rPr lang="ja-JP" altLang="en-US" sz="900" spc="15" dirty="0">
                <a:latin typeface="+mj-ea"/>
                <a:ea typeface="+mj-ea"/>
                <a:cs typeface="小塚ゴシック Pro R"/>
              </a:rPr>
              <a:t> </a:t>
            </a:r>
            <a:r>
              <a:rPr lang="ja-JP" altLang="en-US" sz="900" dirty="0">
                <a:latin typeface="+mj-ea"/>
                <a:ea typeface="+mj-ea"/>
                <a:cs typeface="小塚ゴシック Pro R"/>
              </a:rPr>
              <a:t>や図書名・著者・出版社など）</a:t>
            </a:r>
          </a:p>
        </p:txBody>
      </p:sp>
      <p:sp>
        <p:nvSpPr>
          <p:cNvPr id="53" name="テキスト ボックス 52">
            <a:extLst>
              <a:ext uri="{FF2B5EF4-FFF2-40B4-BE49-F238E27FC236}">
                <a16:creationId xmlns:a16="http://schemas.microsoft.com/office/drawing/2014/main" id="{00118C57-250F-0668-BFC7-4C8351C89077}"/>
              </a:ext>
            </a:extLst>
          </p:cNvPr>
          <p:cNvSpPr txBox="1"/>
          <p:nvPr/>
        </p:nvSpPr>
        <p:spPr>
          <a:xfrm>
            <a:off x="2854590" y="1351489"/>
            <a:ext cx="881354" cy="230832"/>
          </a:xfrm>
          <a:prstGeom prst="rect">
            <a:avLst/>
          </a:prstGeom>
          <a:noFill/>
        </p:spPr>
        <p:txBody>
          <a:bodyPr wrap="square" rtlCol="0">
            <a:spAutoFit/>
          </a:bodyPr>
          <a:lstStyle/>
          <a:p>
            <a:r>
              <a:rPr lang="ja-JP" altLang="en-US" sz="900" dirty="0">
                <a:latin typeface="+mj-ea"/>
                <a:ea typeface="+mj-ea"/>
                <a:cs typeface="小塚ゴシック Pro R"/>
              </a:rPr>
              <a:t>分かったこと</a:t>
            </a:r>
            <a:endParaRPr kumimoji="1" lang="ja-JP" altLang="en-US" sz="900" dirty="0">
              <a:latin typeface="+mj-ea"/>
              <a:ea typeface="+mj-ea"/>
            </a:endParaRPr>
          </a:p>
        </p:txBody>
      </p:sp>
      <p:pic>
        <p:nvPicPr>
          <p:cNvPr id="55" name="図 54" descr="挿絵 が含まれている画像&#10;&#10;自動的に生成された説明">
            <a:extLst>
              <a:ext uri="{FF2B5EF4-FFF2-40B4-BE49-F238E27FC236}">
                <a16:creationId xmlns:a16="http://schemas.microsoft.com/office/drawing/2014/main" id="{669FAC7F-F95A-37B6-828D-66D6C13F265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6596" y="970498"/>
            <a:ext cx="536448" cy="259080"/>
          </a:xfrm>
          <a:prstGeom prst="rect">
            <a:avLst/>
          </a:prstGeom>
        </p:spPr>
      </p:pic>
      <p:pic>
        <p:nvPicPr>
          <p:cNvPr id="57" name="図 56" descr="挿絵, 抽象 が含まれている画像&#10;&#10;自動的に生成された説明">
            <a:extLst>
              <a:ext uri="{FF2B5EF4-FFF2-40B4-BE49-F238E27FC236}">
                <a16:creationId xmlns:a16="http://schemas.microsoft.com/office/drawing/2014/main" id="{EED73A2F-E00D-F260-F1FB-17F456D305C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726" y="4508116"/>
            <a:ext cx="545592" cy="259080"/>
          </a:xfrm>
          <a:prstGeom prst="rect">
            <a:avLst/>
          </a:prstGeom>
        </p:spPr>
      </p:pic>
      <p:sp>
        <p:nvSpPr>
          <p:cNvPr id="58" name="テキスト ボックス 57">
            <a:extLst>
              <a:ext uri="{FF2B5EF4-FFF2-40B4-BE49-F238E27FC236}">
                <a16:creationId xmlns:a16="http://schemas.microsoft.com/office/drawing/2014/main" id="{241D2976-815B-969D-0BB3-0C543DA1EF4C}"/>
              </a:ext>
            </a:extLst>
          </p:cNvPr>
          <p:cNvSpPr txBox="1"/>
          <p:nvPr/>
        </p:nvSpPr>
        <p:spPr>
          <a:xfrm>
            <a:off x="692428" y="3256280"/>
            <a:ext cx="215444" cy="451462"/>
          </a:xfrm>
          <a:prstGeom prst="rect">
            <a:avLst/>
          </a:prstGeom>
          <a:noFill/>
        </p:spPr>
        <p:txBody>
          <a:bodyPr vert="eaVert" wrap="square" lIns="0" tIns="0" rIns="0" bIns="0" rtlCol="0" anchor="ctr" anchorCtr="0">
            <a:spAutoFit/>
          </a:bodyPr>
          <a:lstStyle/>
          <a:p>
            <a:r>
              <a:rPr kumimoji="1" lang="ja-JP" altLang="en-US" sz="1400" dirty="0"/>
              <a:t>（１）</a:t>
            </a:r>
          </a:p>
        </p:txBody>
      </p:sp>
      <p:sp>
        <p:nvSpPr>
          <p:cNvPr id="59" name="object 56">
            <a:extLst>
              <a:ext uri="{FF2B5EF4-FFF2-40B4-BE49-F238E27FC236}">
                <a16:creationId xmlns:a16="http://schemas.microsoft.com/office/drawing/2014/main" id="{B96B7CDC-2949-12E7-BAF8-FE386D00723D}"/>
              </a:ext>
            </a:extLst>
          </p:cNvPr>
          <p:cNvSpPr/>
          <p:nvPr/>
        </p:nvSpPr>
        <p:spPr>
          <a:xfrm>
            <a:off x="730250" y="1689100"/>
            <a:ext cx="144145" cy="144145"/>
          </a:xfrm>
          <a:custGeom>
            <a:avLst/>
            <a:gdLst/>
            <a:ahLst/>
            <a:cxnLst/>
            <a:rect l="l" t="t" r="r" b="b"/>
            <a:pathLst>
              <a:path w="144144" h="144144">
                <a:moveTo>
                  <a:pt x="144005" y="144005"/>
                </a:moveTo>
                <a:lnTo>
                  <a:pt x="0" y="144005"/>
                </a:lnTo>
                <a:lnTo>
                  <a:pt x="0" y="0"/>
                </a:lnTo>
                <a:lnTo>
                  <a:pt x="144005" y="0"/>
                </a:lnTo>
                <a:lnTo>
                  <a:pt x="144005" y="144005"/>
                </a:lnTo>
                <a:close/>
              </a:path>
            </a:pathLst>
          </a:custGeom>
          <a:ln w="9067">
            <a:solidFill>
              <a:srgbClr val="040000"/>
            </a:solidFill>
          </a:ln>
        </p:spPr>
        <p:txBody>
          <a:bodyPr wrap="square" lIns="0" tIns="0" rIns="0" bIns="0" rtlCol="0" anchor="ctr"/>
          <a:lstStyle/>
          <a:p>
            <a:pPr algn="ctr"/>
            <a:r>
              <a:rPr lang="en-US" altLang="ja-JP" sz="1200" dirty="0">
                <a:latin typeface="Abadi" panose="020B0604020104020204" pitchFamily="34" charset="0"/>
              </a:rPr>
              <a:t>2</a:t>
            </a:r>
            <a:endParaRPr sz="1200" dirty="0">
              <a:latin typeface="Abadi" panose="020B0604020104020204" pitchFamily="34" charset="0"/>
            </a:endParaRPr>
          </a:p>
        </p:txBody>
      </p:sp>
      <p:sp>
        <p:nvSpPr>
          <p:cNvPr id="60" name="テキスト ボックス 59">
            <a:extLst>
              <a:ext uri="{FF2B5EF4-FFF2-40B4-BE49-F238E27FC236}">
                <a16:creationId xmlns:a16="http://schemas.microsoft.com/office/drawing/2014/main" id="{8D1CA76C-1FB3-941E-7C44-4FB475F0BC6F}"/>
              </a:ext>
            </a:extLst>
          </p:cNvPr>
          <p:cNvSpPr txBox="1"/>
          <p:nvPr/>
        </p:nvSpPr>
        <p:spPr>
          <a:xfrm>
            <a:off x="720546" y="1885275"/>
            <a:ext cx="184666" cy="314381"/>
          </a:xfrm>
          <a:prstGeom prst="rect">
            <a:avLst/>
          </a:prstGeom>
          <a:noFill/>
        </p:spPr>
        <p:txBody>
          <a:bodyPr vert="eaVert" wrap="square" lIns="0" tIns="0" rIns="0" bIns="0" rtlCol="0">
            <a:spAutoFit/>
          </a:bodyPr>
          <a:lstStyle/>
          <a:p>
            <a:r>
              <a:rPr kumimoji="1" lang="ja-JP" altLang="en-US" sz="1100" dirty="0"/>
              <a:t>ー</a:t>
            </a:r>
            <a:r>
              <a:rPr kumimoji="1" lang="en-US" altLang="ja-JP" sz="1200" dirty="0">
                <a:latin typeface="Abadi" panose="020B0604020104020204" pitchFamily="34" charset="0"/>
              </a:rPr>
              <a:t>1</a:t>
            </a:r>
          </a:p>
        </p:txBody>
      </p:sp>
      <p:sp>
        <p:nvSpPr>
          <p:cNvPr id="29" name="正方形/長方形 28">
            <a:extLst>
              <a:ext uri="{FF2B5EF4-FFF2-40B4-BE49-F238E27FC236}">
                <a16:creationId xmlns:a16="http://schemas.microsoft.com/office/drawing/2014/main" id="{4D80F364-32B8-634E-0889-6BC35781E274}"/>
              </a:ext>
            </a:extLst>
          </p:cNvPr>
          <p:cNvSpPr/>
          <p:nvPr/>
        </p:nvSpPr>
        <p:spPr>
          <a:xfrm>
            <a:off x="2316488" y="1008011"/>
            <a:ext cx="166362" cy="165600"/>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075664" y="1299908"/>
            <a:ext cx="5940425" cy="2988310"/>
          </a:xfrm>
          <a:custGeom>
            <a:avLst/>
            <a:gdLst/>
            <a:ahLst/>
            <a:cxnLst/>
            <a:rect l="l" t="t" r="r" b="b"/>
            <a:pathLst>
              <a:path w="5940425" h="2988310">
                <a:moveTo>
                  <a:pt x="5940005" y="2988005"/>
                </a:moveTo>
                <a:lnTo>
                  <a:pt x="0" y="2988005"/>
                </a:lnTo>
                <a:lnTo>
                  <a:pt x="0" y="0"/>
                </a:lnTo>
                <a:lnTo>
                  <a:pt x="5940005" y="0"/>
                </a:lnTo>
                <a:lnTo>
                  <a:pt x="5940005" y="2988005"/>
                </a:lnTo>
                <a:close/>
              </a:path>
            </a:pathLst>
          </a:custGeom>
          <a:ln w="26809">
            <a:solidFill>
              <a:srgbClr val="040000"/>
            </a:solidFill>
          </a:ln>
        </p:spPr>
        <p:txBody>
          <a:bodyPr wrap="square" lIns="0" tIns="0" rIns="0" bIns="0" rtlCol="0"/>
          <a:lstStyle/>
          <a:p>
            <a:endParaRPr/>
          </a:p>
        </p:txBody>
      </p:sp>
      <p:sp>
        <p:nvSpPr>
          <p:cNvPr id="3" name="object 3"/>
          <p:cNvSpPr/>
          <p:nvPr/>
        </p:nvSpPr>
        <p:spPr>
          <a:xfrm>
            <a:off x="2830964" y="1297975"/>
            <a:ext cx="0" cy="2988310"/>
          </a:xfrm>
          <a:custGeom>
            <a:avLst/>
            <a:gdLst/>
            <a:ahLst/>
            <a:cxnLst/>
            <a:rect l="l" t="t" r="r" b="b"/>
            <a:pathLst>
              <a:path h="2988310">
                <a:moveTo>
                  <a:pt x="0" y="0"/>
                </a:moveTo>
                <a:lnTo>
                  <a:pt x="0" y="2988005"/>
                </a:lnTo>
              </a:path>
            </a:pathLst>
          </a:custGeom>
          <a:ln w="26809">
            <a:solidFill>
              <a:srgbClr val="221714"/>
            </a:solidFill>
          </a:ln>
        </p:spPr>
        <p:txBody>
          <a:bodyPr wrap="square" lIns="0" tIns="0" rIns="0" bIns="0" rtlCol="0"/>
          <a:lstStyle/>
          <a:p>
            <a:endParaRPr/>
          </a:p>
        </p:txBody>
      </p:sp>
      <p:sp>
        <p:nvSpPr>
          <p:cNvPr id="4" name="object 4"/>
          <p:cNvSpPr/>
          <p:nvPr/>
        </p:nvSpPr>
        <p:spPr>
          <a:xfrm>
            <a:off x="1075664" y="4825949"/>
            <a:ext cx="5940425" cy="5461635"/>
          </a:xfrm>
          <a:custGeom>
            <a:avLst/>
            <a:gdLst/>
            <a:ahLst/>
            <a:cxnLst/>
            <a:rect l="l" t="t" r="r" b="b"/>
            <a:pathLst>
              <a:path w="5940425" h="5461634">
                <a:moveTo>
                  <a:pt x="5940005" y="5461508"/>
                </a:moveTo>
                <a:lnTo>
                  <a:pt x="0" y="5461508"/>
                </a:lnTo>
                <a:lnTo>
                  <a:pt x="0" y="0"/>
                </a:lnTo>
                <a:lnTo>
                  <a:pt x="5940005" y="0"/>
                </a:lnTo>
                <a:lnTo>
                  <a:pt x="5940005" y="5461508"/>
                </a:lnTo>
                <a:close/>
              </a:path>
            </a:pathLst>
          </a:custGeom>
          <a:ln w="25400">
            <a:solidFill>
              <a:srgbClr val="040000"/>
            </a:solidFill>
          </a:ln>
        </p:spPr>
        <p:txBody>
          <a:bodyPr wrap="square" lIns="0" tIns="0" rIns="0" bIns="0" rtlCol="0"/>
          <a:lstStyle/>
          <a:p>
            <a:endParaRPr/>
          </a:p>
        </p:txBody>
      </p:sp>
      <p:sp>
        <p:nvSpPr>
          <p:cNvPr id="5" name="object 5"/>
          <p:cNvSpPr txBox="1"/>
          <p:nvPr/>
        </p:nvSpPr>
        <p:spPr>
          <a:xfrm>
            <a:off x="589390" y="368757"/>
            <a:ext cx="2311400" cy="292100"/>
          </a:xfrm>
          <a:prstGeom prst="rect">
            <a:avLst/>
          </a:prstGeom>
        </p:spPr>
        <p:txBody>
          <a:bodyPr vert="horz" wrap="square" lIns="0" tIns="0" rIns="0" bIns="0" rtlCol="0">
            <a:spAutoFit/>
          </a:bodyPr>
          <a:lstStyle/>
          <a:p>
            <a:pPr marL="12700">
              <a:lnSpc>
                <a:spcPct val="100000"/>
              </a:lnSpc>
            </a:pPr>
            <a:r>
              <a:rPr sz="1800" b="1" dirty="0">
                <a:latin typeface="小塚ゴシック Pr6N B"/>
                <a:cs typeface="小塚ゴシック Pr6N B"/>
              </a:rPr>
              <a:t>探究学習ワークシート</a:t>
            </a:r>
            <a:endParaRPr sz="1800">
              <a:latin typeface="小塚ゴシック Pr6N B"/>
              <a:cs typeface="小塚ゴシック Pr6N B"/>
            </a:endParaRPr>
          </a:p>
        </p:txBody>
      </p:sp>
      <p:sp>
        <p:nvSpPr>
          <p:cNvPr id="6" name="object 6"/>
          <p:cNvSpPr/>
          <p:nvPr/>
        </p:nvSpPr>
        <p:spPr>
          <a:xfrm>
            <a:off x="4187380" y="315204"/>
            <a:ext cx="337185" cy="458470"/>
          </a:xfrm>
          <a:custGeom>
            <a:avLst/>
            <a:gdLst/>
            <a:ahLst/>
            <a:cxnLst/>
            <a:rect l="l" t="t" r="r" b="b"/>
            <a:pathLst>
              <a:path w="337185" h="458470">
                <a:moveTo>
                  <a:pt x="138747" y="0"/>
                </a:moveTo>
                <a:lnTo>
                  <a:pt x="0" y="387451"/>
                </a:lnTo>
                <a:lnTo>
                  <a:pt x="198234" y="458444"/>
                </a:lnTo>
                <a:lnTo>
                  <a:pt x="336981" y="70980"/>
                </a:lnTo>
                <a:lnTo>
                  <a:pt x="138747" y="0"/>
                </a:lnTo>
                <a:close/>
              </a:path>
            </a:pathLst>
          </a:custGeom>
          <a:solidFill>
            <a:srgbClr val="9F9F9F"/>
          </a:solidFill>
        </p:spPr>
        <p:txBody>
          <a:bodyPr wrap="square" lIns="0" tIns="0" rIns="0" bIns="0" rtlCol="0"/>
          <a:lstStyle/>
          <a:p>
            <a:endParaRPr/>
          </a:p>
        </p:txBody>
      </p:sp>
      <p:sp>
        <p:nvSpPr>
          <p:cNvPr id="7" name="object 7"/>
          <p:cNvSpPr/>
          <p:nvPr/>
        </p:nvSpPr>
        <p:spPr>
          <a:xfrm>
            <a:off x="4187380" y="315204"/>
            <a:ext cx="337185" cy="458470"/>
          </a:xfrm>
          <a:custGeom>
            <a:avLst/>
            <a:gdLst/>
            <a:ahLst/>
            <a:cxnLst/>
            <a:rect l="l" t="t" r="r" b="b"/>
            <a:pathLst>
              <a:path w="337185" h="458470">
                <a:moveTo>
                  <a:pt x="198234" y="458444"/>
                </a:moveTo>
                <a:lnTo>
                  <a:pt x="267614" y="264706"/>
                </a:lnTo>
                <a:lnTo>
                  <a:pt x="336981" y="70980"/>
                </a:lnTo>
                <a:lnTo>
                  <a:pt x="237858" y="35483"/>
                </a:lnTo>
                <a:lnTo>
                  <a:pt x="138747" y="0"/>
                </a:lnTo>
                <a:lnTo>
                  <a:pt x="69380" y="193725"/>
                </a:lnTo>
                <a:lnTo>
                  <a:pt x="0" y="387451"/>
                </a:lnTo>
              </a:path>
            </a:pathLst>
          </a:custGeom>
          <a:ln w="20078">
            <a:solidFill>
              <a:srgbClr val="221714"/>
            </a:solidFill>
          </a:ln>
        </p:spPr>
        <p:txBody>
          <a:bodyPr wrap="square" lIns="0" tIns="0" rIns="0" bIns="0" rtlCol="0"/>
          <a:lstStyle/>
          <a:p>
            <a:endParaRPr/>
          </a:p>
        </p:txBody>
      </p:sp>
      <p:sp>
        <p:nvSpPr>
          <p:cNvPr id="8" name="object 8"/>
          <p:cNvSpPr/>
          <p:nvPr/>
        </p:nvSpPr>
        <p:spPr>
          <a:xfrm>
            <a:off x="4223316" y="816729"/>
            <a:ext cx="62230" cy="52069"/>
          </a:xfrm>
          <a:custGeom>
            <a:avLst/>
            <a:gdLst/>
            <a:ahLst/>
            <a:cxnLst/>
            <a:rect l="l" t="t" r="r" b="b"/>
            <a:pathLst>
              <a:path w="62229" h="52069">
                <a:moveTo>
                  <a:pt x="0" y="0"/>
                </a:moveTo>
                <a:lnTo>
                  <a:pt x="16395" y="52082"/>
                </a:lnTo>
                <a:lnTo>
                  <a:pt x="62128" y="22250"/>
                </a:lnTo>
                <a:lnTo>
                  <a:pt x="0" y="0"/>
                </a:lnTo>
                <a:close/>
              </a:path>
            </a:pathLst>
          </a:custGeom>
          <a:solidFill>
            <a:srgbClr val="9F9F9F"/>
          </a:solidFill>
        </p:spPr>
        <p:txBody>
          <a:bodyPr wrap="square" lIns="0" tIns="0" rIns="0" bIns="0" rtlCol="0"/>
          <a:lstStyle/>
          <a:p>
            <a:endParaRPr/>
          </a:p>
        </p:txBody>
      </p:sp>
      <p:sp>
        <p:nvSpPr>
          <p:cNvPr id="9" name="object 9"/>
          <p:cNvSpPr/>
          <p:nvPr/>
        </p:nvSpPr>
        <p:spPr>
          <a:xfrm>
            <a:off x="4223316" y="816729"/>
            <a:ext cx="62230" cy="52069"/>
          </a:xfrm>
          <a:custGeom>
            <a:avLst/>
            <a:gdLst/>
            <a:ahLst/>
            <a:cxnLst/>
            <a:rect l="l" t="t" r="r" b="b"/>
            <a:pathLst>
              <a:path w="62229" h="52069">
                <a:moveTo>
                  <a:pt x="16395" y="52082"/>
                </a:moveTo>
                <a:lnTo>
                  <a:pt x="62128" y="22250"/>
                </a:lnTo>
                <a:lnTo>
                  <a:pt x="0" y="0"/>
                </a:lnTo>
                <a:lnTo>
                  <a:pt x="16395" y="52082"/>
                </a:lnTo>
                <a:close/>
              </a:path>
            </a:pathLst>
          </a:custGeom>
          <a:ln w="20078">
            <a:solidFill>
              <a:srgbClr val="221714"/>
            </a:solidFill>
          </a:ln>
        </p:spPr>
        <p:txBody>
          <a:bodyPr wrap="square" lIns="0" tIns="0" rIns="0" bIns="0" rtlCol="0"/>
          <a:lstStyle/>
          <a:p>
            <a:endParaRPr/>
          </a:p>
        </p:txBody>
      </p:sp>
      <p:sp>
        <p:nvSpPr>
          <p:cNvPr id="10" name="object 10"/>
          <p:cNvSpPr/>
          <p:nvPr/>
        </p:nvSpPr>
        <p:spPr>
          <a:xfrm>
            <a:off x="4187380" y="687438"/>
            <a:ext cx="198755" cy="151765"/>
          </a:xfrm>
          <a:custGeom>
            <a:avLst/>
            <a:gdLst/>
            <a:ahLst/>
            <a:cxnLst/>
            <a:rect l="l" t="t" r="r" b="b"/>
            <a:pathLst>
              <a:path w="198754" h="151765">
                <a:moveTo>
                  <a:pt x="51536" y="0"/>
                </a:moveTo>
                <a:lnTo>
                  <a:pt x="0" y="15227"/>
                </a:lnTo>
                <a:lnTo>
                  <a:pt x="35940" y="129285"/>
                </a:lnTo>
                <a:lnTo>
                  <a:pt x="98069" y="151536"/>
                </a:lnTo>
                <a:lnTo>
                  <a:pt x="198234" y="86207"/>
                </a:lnTo>
                <a:lnTo>
                  <a:pt x="193584" y="79090"/>
                </a:lnTo>
                <a:lnTo>
                  <a:pt x="174194" y="50291"/>
                </a:lnTo>
                <a:lnTo>
                  <a:pt x="99275" y="50291"/>
                </a:lnTo>
                <a:lnTo>
                  <a:pt x="51536" y="0"/>
                </a:lnTo>
                <a:close/>
              </a:path>
              <a:path w="198754" h="151765">
                <a:moveTo>
                  <a:pt x="168198" y="41414"/>
                </a:moveTo>
                <a:lnTo>
                  <a:pt x="99275" y="50291"/>
                </a:lnTo>
                <a:lnTo>
                  <a:pt x="174194" y="50291"/>
                </a:lnTo>
                <a:lnTo>
                  <a:pt x="168198" y="41414"/>
                </a:lnTo>
                <a:close/>
              </a:path>
            </a:pathLst>
          </a:custGeom>
          <a:solidFill>
            <a:srgbClr val="FFFFFF"/>
          </a:solidFill>
        </p:spPr>
        <p:txBody>
          <a:bodyPr wrap="square" lIns="0" tIns="0" rIns="0" bIns="0" rtlCol="0"/>
          <a:lstStyle/>
          <a:p>
            <a:endParaRPr/>
          </a:p>
        </p:txBody>
      </p:sp>
      <p:sp>
        <p:nvSpPr>
          <p:cNvPr id="11" name="object 11"/>
          <p:cNvSpPr/>
          <p:nvPr/>
        </p:nvSpPr>
        <p:spPr>
          <a:xfrm>
            <a:off x="4187380" y="687438"/>
            <a:ext cx="198755" cy="151765"/>
          </a:xfrm>
          <a:custGeom>
            <a:avLst/>
            <a:gdLst/>
            <a:ahLst/>
            <a:cxnLst/>
            <a:rect l="l" t="t" r="r" b="b"/>
            <a:pathLst>
              <a:path w="198754" h="151765">
                <a:moveTo>
                  <a:pt x="168198" y="41414"/>
                </a:moveTo>
                <a:lnTo>
                  <a:pt x="99275" y="50291"/>
                </a:lnTo>
                <a:lnTo>
                  <a:pt x="51536" y="0"/>
                </a:lnTo>
                <a:lnTo>
                  <a:pt x="0" y="15227"/>
                </a:lnTo>
                <a:lnTo>
                  <a:pt x="35940" y="129285"/>
                </a:lnTo>
                <a:lnTo>
                  <a:pt x="98069" y="151536"/>
                </a:lnTo>
                <a:lnTo>
                  <a:pt x="198234" y="86207"/>
                </a:lnTo>
                <a:lnTo>
                  <a:pt x="193584" y="79090"/>
                </a:lnTo>
                <a:lnTo>
                  <a:pt x="183254" y="63706"/>
                </a:lnTo>
                <a:lnTo>
                  <a:pt x="172906" y="48374"/>
                </a:lnTo>
                <a:lnTo>
                  <a:pt x="168198" y="41414"/>
                </a:lnTo>
                <a:close/>
              </a:path>
            </a:pathLst>
          </a:custGeom>
          <a:ln w="20078">
            <a:solidFill>
              <a:srgbClr val="221714"/>
            </a:solidFill>
          </a:ln>
        </p:spPr>
        <p:txBody>
          <a:bodyPr wrap="square" lIns="0" tIns="0" rIns="0" bIns="0" rtlCol="0"/>
          <a:lstStyle/>
          <a:p>
            <a:endParaRPr/>
          </a:p>
        </p:txBody>
      </p:sp>
      <p:sp>
        <p:nvSpPr>
          <p:cNvPr id="12" name="object 12"/>
          <p:cNvSpPr/>
          <p:nvPr/>
        </p:nvSpPr>
        <p:spPr>
          <a:xfrm>
            <a:off x="4282759" y="218135"/>
            <a:ext cx="31750" cy="67310"/>
          </a:xfrm>
          <a:custGeom>
            <a:avLst/>
            <a:gdLst/>
            <a:ahLst/>
            <a:cxnLst/>
            <a:rect l="l" t="t" r="r" b="b"/>
            <a:pathLst>
              <a:path w="31750" h="67310">
                <a:moveTo>
                  <a:pt x="0" y="0"/>
                </a:moveTo>
                <a:lnTo>
                  <a:pt x="31610" y="66852"/>
                </a:lnTo>
              </a:path>
            </a:pathLst>
          </a:custGeom>
          <a:ln w="20243">
            <a:solidFill>
              <a:srgbClr val="221714"/>
            </a:solidFill>
          </a:ln>
        </p:spPr>
        <p:txBody>
          <a:bodyPr wrap="square" lIns="0" tIns="0" rIns="0" bIns="0" rtlCol="0"/>
          <a:lstStyle/>
          <a:p>
            <a:endParaRPr/>
          </a:p>
        </p:txBody>
      </p:sp>
      <p:sp>
        <p:nvSpPr>
          <p:cNvPr id="13" name="object 13"/>
          <p:cNvSpPr/>
          <p:nvPr/>
        </p:nvSpPr>
        <p:spPr>
          <a:xfrm>
            <a:off x="4363496" y="216001"/>
            <a:ext cx="5715" cy="74295"/>
          </a:xfrm>
          <a:custGeom>
            <a:avLst/>
            <a:gdLst/>
            <a:ahLst/>
            <a:cxnLst/>
            <a:rect l="l" t="t" r="r" b="b"/>
            <a:pathLst>
              <a:path w="5714" h="74295">
                <a:moveTo>
                  <a:pt x="5346" y="0"/>
                </a:moveTo>
                <a:lnTo>
                  <a:pt x="0" y="73761"/>
                </a:lnTo>
              </a:path>
            </a:pathLst>
          </a:custGeom>
          <a:ln w="20243">
            <a:solidFill>
              <a:srgbClr val="221714"/>
            </a:solidFill>
          </a:ln>
        </p:spPr>
        <p:txBody>
          <a:bodyPr wrap="square" lIns="0" tIns="0" rIns="0" bIns="0" rtlCol="0"/>
          <a:lstStyle/>
          <a:p>
            <a:endParaRPr/>
          </a:p>
        </p:txBody>
      </p:sp>
      <p:sp>
        <p:nvSpPr>
          <p:cNvPr id="14" name="object 14"/>
          <p:cNvSpPr/>
          <p:nvPr/>
        </p:nvSpPr>
        <p:spPr>
          <a:xfrm>
            <a:off x="4226704" y="277576"/>
            <a:ext cx="59690" cy="44450"/>
          </a:xfrm>
          <a:custGeom>
            <a:avLst/>
            <a:gdLst/>
            <a:ahLst/>
            <a:cxnLst/>
            <a:rect l="l" t="t" r="r" b="b"/>
            <a:pathLst>
              <a:path w="59689" h="44450">
                <a:moveTo>
                  <a:pt x="0" y="0"/>
                </a:moveTo>
                <a:lnTo>
                  <a:pt x="59194" y="44335"/>
                </a:lnTo>
              </a:path>
            </a:pathLst>
          </a:custGeom>
          <a:ln w="20243">
            <a:solidFill>
              <a:srgbClr val="221714"/>
            </a:solidFill>
          </a:ln>
        </p:spPr>
        <p:txBody>
          <a:bodyPr wrap="square" lIns="0" tIns="0" rIns="0" bIns="0" rtlCol="0"/>
          <a:lstStyle/>
          <a:p>
            <a:endParaRPr/>
          </a:p>
        </p:txBody>
      </p:sp>
      <p:sp>
        <p:nvSpPr>
          <p:cNvPr id="15" name="object 15"/>
          <p:cNvSpPr/>
          <p:nvPr/>
        </p:nvSpPr>
        <p:spPr>
          <a:xfrm>
            <a:off x="4249876" y="363799"/>
            <a:ext cx="136525" cy="136525"/>
          </a:xfrm>
          <a:custGeom>
            <a:avLst/>
            <a:gdLst/>
            <a:ahLst/>
            <a:cxnLst/>
            <a:rect l="l" t="t" r="r" b="b"/>
            <a:pathLst>
              <a:path w="136525" h="136525">
                <a:moveTo>
                  <a:pt x="64391" y="0"/>
                </a:moveTo>
                <a:lnTo>
                  <a:pt x="39024" y="6461"/>
                </a:lnTo>
                <a:lnTo>
                  <a:pt x="17926" y="21965"/>
                </a:lnTo>
                <a:lnTo>
                  <a:pt x="3907" y="45182"/>
                </a:lnTo>
                <a:lnTo>
                  <a:pt x="0" y="72017"/>
                </a:lnTo>
                <a:lnTo>
                  <a:pt x="6461" y="97388"/>
                </a:lnTo>
                <a:lnTo>
                  <a:pt x="21965" y="118488"/>
                </a:lnTo>
                <a:lnTo>
                  <a:pt x="45182" y="132507"/>
                </a:lnTo>
                <a:lnTo>
                  <a:pt x="72017" y="136415"/>
                </a:lnTo>
                <a:lnTo>
                  <a:pt x="97387" y="129953"/>
                </a:lnTo>
                <a:lnTo>
                  <a:pt x="118482" y="114450"/>
                </a:lnTo>
                <a:lnTo>
                  <a:pt x="132494" y="91232"/>
                </a:lnTo>
                <a:lnTo>
                  <a:pt x="136404" y="64395"/>
                </a:lnTo>
                <a:lnTo>
                  <a:pt x="129945" y="39021"/>
                </a:lnTo>
                <a:lnTo>
                  <a:pt x="114442" y="17921"/>
                </a:lnTo>
                <a:lnTo>
                  <a:pt x="91219" y="3907"/>
                </a:lnTo>
                <a:lnTo>
                  <a:pt x="64391" y="0"/>
                </a:lnTo>
                <a:close/>
              </a:path>
            </a:pathLst>
          </a:custGeom>
          <a:solidFill>
            <a:srgbClr val="FFFFFF"/>
          </a:solidFill>
        </p:spPr>
        <p:txBody>
          <a:bodyPr wrap="square" lIns="0" tIns="0" rIns="0" bIns="0" rtlCol="0"/>
          <a:lstStyle/>
          <a:p>
            <a:endParaRPr/>
          </a:p>
        </p:txBody>
      </p:sp>
      <p:sp>
        <p:nvSpPr>
          <p:cNvPr id="16" name="object 16"/>
          <p:cNvSpPr/>
          <p:nvPr/>
        </p:nvSpPr>
        <p:spPr>
          <a:xfrm>
            <a:off x="4249876" y="363799"/>
            <a:ext cx="136525" cy="136525"/>
          </a:xfrm>
          <a:custGeom>
            <a:avLst/>
            <a:gdLst/>
            <a:ahLst/>
            <a:cxnLst/>
            <a:rect l="l" t="t" r="r" b="b"/>
            <a:pathLst>
              <a:path w="136525" h="136525">
                <a:moveTo>
                  <a:pt x="132494" y="91232"/>
                </a:moveTo>
                <a:lnTo>
                  <a:pt x="118482" y="114450"/>
                </a:lnTo>
                <a:lnTo>
                  <a:pt x="97387" y="129953"/>
                </a:lnTo>
                <a:lnTo>
                  <a:pt x="72017" y="136415"/>
                </a:lnTo>
                <a:lnTo>
                  <a:pt x="45182" y="132507"/>
                </a:lnTo>
                <a:lnTo>
                  <a:pt x="21965" y="118488"/>
                </a:lnTo>
                <a:lnTo>
                  <a:pt x="6461" y="97388"/>
                </a:lnTo>
                <a:lnTo>
                  <a:pt x="0" y="72017"/>
                </a:lnTo>
                <a:lnTo>
                  <a:pt x="3907" y="45182"/>
                </a:lnTo>
                <a:lnTo>
                  <a:pt x="17926" y="21965"/>
                </a:lnTo>
                <a:lnTo>
                  <a:pt x="39024" y="6461"/>
                </a:lnTo>
                <a:lnTo>
                  <a:pt x="64391" y="0"/>
                </a:lnTo>
                <a:lnTo>
                  <a:pt x="91219" y="3907"/>
                </a:lnTo>
                <a:lnTo>
                  <a:pt x="114442" y="17921"/>
                </a:lnTo>
                <a:lnTo>
                  <a:pt x="129945" y="39021"/>
                </a:lnTo>
                <a:lnTo>
                  <a:pt x="136404" y="64395"/>
                </a:lnTo>
                <a:lnTo>
                  <a:pt x="132494" y="91232"/>
                </a:lnTo>
                <a:close/>
              </a:path>
            </a:pathLst>
          </a:custGeom>
          <a:ln w="20485">
            <a:solidFill>
              <a:srgbClr val="221714"/>
            </a:solidFill>
          </a:ln>
        </p:spPr>
        <p:txBody>
          <a:bodyPr wrap="square" lIns="0" tIns="0" rIns="0" bIns="0" rtlCol="0"/>
          <a:lstStyle/>
          <a:p>
            <a:endParaRPr/>
          </a:p>
        </p:txBody>
      </p:sp>
      <p:sp>
        <p:nvSpPr>
          <p:cNvPr id="17" name="object 17"/>
          <p:cNvSpPr/>
          <p:nvPr/>
        </p:nvSpPr>
        <p:spPr>
          <a:xfrm>
            <a:off x="4301032" y="414958"/>
            <a:ext cx="34290" cy="34290"/>
          </a:xfrm>
          <a:custGeom>
            <a:avLst/>
            <a:gdLst/>
            <a:ahLst/>
            <a:cxnLst/>
            <a:rect l="l" t="t" r="r" b="b"/>
            <a:pathLst>
              <a:path w="34289" h="34290">
                <a:moveTo>
                  <a:pt x="16092" y="0"/>
                </a:moveTo>
                <a:lnTo>
                  <a:pt x="9749" y="1613"/>
                </a:lnTo>
                <a:lnTo>
                  <a:pt x="4476" y="5486"/>
                </a:lnTo>
                <a:lnTo>
                  <a:pt x="976" y="11288"/>
                </a:lnTo>
                <a:lnTo>
                  <a:pt x="0" y="18004"/>
                </a:lnTo>
                <a:lnTo>
                  <a:pt x="1613" y="24347"/>
                </a:lnTo>
                <a:lnTo>
                  <a:pt x="5486" y="29619"/>
                </a:lnTo>
                <a:lnTo>
                  <a:pt x="11288" y="33120"/>
                </a:lnTo>
                <a:lnTo>
                  <a:pt x="17998" y="34102"/>
                </a:lnTo>
                <a:lnTo>
                  <a:pt x="24342" y="32488"/>
                </a:lnTo>
                <a:lnTo>
                  <a:pt x="29617" y="28612"/>
                </a:lnTo>
                <a:lnTo>
                  <a:pt x="33120" y="22807"/>
                </a:lnTo>
                <a:lnTo>
                  <a:pt x="34096" y="16098"/>
                </a:lnTo>
                <a:lnTo>
                  <a:pt x="32483" y="9753"/>
                </a:lnTo>
                <a:lnTo>
                  <a:pt x="28610" y="4478"/>
                </a:lnTo>
                <a:lnTo>
                  <a:pt x="22807" y="976"/>
                </a:lnTo>
                <a:lnTo>
                  <a:pt x="16092" y="0"/>
                </a:lnTo>
                <a:close/>
              </a:path>
            </a:pathLst>
          </a:custGeom>
          <a:solidFill>
            <a:srgbClr val="221714"/>
          </a:solidFill>
        </p:spPr>
        <p:txBody>
          <a:bodyPr wrap="square" lIns="0" tIns="0" rIns="0" bIns="0" rtlCol="0"/>
          <a:lstStyle/>
          <a:p>
            <a:endParaRPr/>
          </a:p>
        </p:txBody>
      </p:sp>
      <p:sp>
        <p:nvSpPr>
          <p:cNvPr id="18" name="object 18"/>
          <p:cNvSpPr/>
          <p:nvPr/>
        </p:nvSpPr>
        <p:spPr>
          <a:xfrm>
            <a:off x="4388104" y="413296"/>
            <a:ext cx="136525" cy="136525"/>
          </a:xfrm>
          <a:custGeom>
            <a:avLst/>
            <a:gdLst/>
            <a:ahLst/>
            <a:cxnLst/>
            <a:rect l="l" t="t" r="r" b="b"/>
            <a:pathLst>
              <a:path w="136525" h="136525">
                <a:moveTo>
                  <a:pt x="64397" y="0"/>
                </a:moveTo>
                <a:lnTo>
                  <a:pt x="39026" y="6466"/>
                </a:lnTo>
                <a:lnTo>
                  <a:pt x="17927" y="21973"/>
                </a:lnTo>
                <a:lnTo>
                  <a:pt x="3907" y="45193"/>
                </a:lnTo>
                <a:lnTo>
                  <a:pt x="0" y="72028"/>
                </a:lnTo>
                <a:lnTo>
                  <a:pt x="6461" y="97398"/>
                </a:lnTo>
                <a:lnTo>
                  <a:pt x="21965" y="118493"/>
                </a:lnTo>
                <a:lnTo>
                  <a:pt x="45182" y="132505"/>
                </a:lnTo>
                <a:lnTo>
                  <a:pt x="72025" y="136413"/>
                </a:lnTo>
                <a:lnTo>
                  <a:pt x="97398" y="129951"/>
                </a:lnTo>
                <a:lnTo>
                  <a:pt x="118495" y="114448"/>
                </a:lnTo>
                <a:lnTo>
                  <a:pt x="132507" y="91230"/>
                </a:lnTo>
                <a:lnTo>
                  <a:pt x="136415" y="64400"/>
                </a:lnTo>
                <a:lnTo>
                  <a:pt x="129953" y="39028"/>
                </a:lnTo>
                <a:lnTo>
                  <a:pt x="114450" y="17926"/>
                </a:lnTo>
                <a:lnTo>
                  <a:pt x="91232" y="3905"/>
                </a:lnTo>
                <a:lnTo>
                  <a:pt x="64397" y="0"/>
                </a:lnTo>
                <a:close/>
              </a:path>
            </a:pathLst>
          </a:custGeom>
          <a:solidFill>
            <a:srgbClr val="FFFFFF"/>
          </a:solidFill>
        </p:spPr>
        <p:txBody>
          <a:bodyPr wrap="square" lIns="0" tIns="0" rIns="0" bIns="0" rtlCol="0"/>
          <a:lstStyle/>
          <a:p>
            <a:endParaRPr/>
          </a:p>
        </p:txBody>
      </p:sp>
      <p:sp>
        <p:nvSpPr>
          <p:cNvPr id="19" name="object 19"/>
          <p:cNvSpPr/>
          <p:nvPr/>
        </p:nvSpPr>
        <p:spPr>
          <a:xfrm>
            <a:off x="4388104" y="413296"/>
            <a:ext cx="136525" cy="136525"/>
          </a:xfrm>
          <a:custGeom>
            <a:avLst/>
            <a:gdLst/>
            <a:ahLst/>
            <a:cxnLst/>
            <a:rect l="l" t="t" r="r" b="b"/>
            <a:pathLst>
              <a:path w="136525" h="136525">
                <a:moveTo>
                  <a:pt x="132507" y="91230"/>
                </a:moveTo>
                <a:lnTo>
                  <a:pt x="118495" y="114448"/>
                </a:lnTo>
                <a:lnTo>
                  <a:pt x="97398" y="129951"/>
                </a:lnTo>
                <a:lnTo>
                  <a:pt x="72025" y="136413"/>
                </a:lnTo>
                <a:lnTo>
                  <a:pt x="45182" y="132505"/>
                </a:lnTo>
                <a:lnTo>
                  <a:pt x="21965" y="118493"/>
                </a:lnTo>
                <a:lnTo>
                  <a:pt x="6461" y="97398"/>
                </a:lnTo>
                <a:lnTo>
                  <a:pt x="0" y="72028"/>
                </a:lnTo>
                <a:lnTo>
                  <a:pt x="3907" y="45193"/>
                </a:lnTo>
                <a:lnTo>
                  <a:pt x="17927" y="21973"/>
                </a:lnTo>
                <a:lnTo>
                  <a:pt x="39026" y="6466"/>
                </a:lnTo>
                <a:lnTo>
                  <a:pt x="64397" y="0"/>
                </a:lnTo>
                <a:lnTo>
                  <a:pt x="91232" y="3905"/>
                </a:lnTo>
                <a:lnTo>
                  <a:pt x="114450" y="17926"/>
                </a:lnTo>
                <a:lnTo>
                  <a:pt x="129953" y="39028"/>
                </a:lnTo>
                <a:lnTo>
                  <a:pt x="136415" y="64400"/>
                </a:lnTo>
                <a:lnTo>
                  <a:pt x="132507" y="91230"/>
                </a:lnTo>
                <a:close/>
              </a:path>
            </a:pathLst>
          </a:custGeom>
          <a:ln w="20485">
            <a:solidFill>
              <a:srgbClr val="221714"/>
            </a:solidFill>
          </a:ln>
        </p:spPr>
        <p:txBody>
          <a:bodyPr wrap="square" lIns="0" tIns="0" rIns="0" bIns="0" rtlCol="0"/>
          <a:lstStyle/>
          <a:p>
            <a:endParaRPr/>
          </a:p>
        </p:txBody>
      </p:sp>
      <p:sp>
        <p:nvSpPr>
          <p:cNvPr id="20" name="object 20"/>
          <p:cNvSpPr/>
          <p:nvPr/>
        </p:nvSpPr>
        <p:spPr>
          <a:xfrm>
            <a:off x="4439267" y="464455"/>
            <a:ext cx="34290" cy="34290"/>
          </a:xfrm>
          <a:custGeom>
            <a:avLst/>
            <a:gdLst/>
            <a:ahLst/>
            <a:cxnLst/>
            <a:rect l="l" t="t" r="r" b="b"/>
            <a:pathLst>
              <a:path w="34289" h="34290">
                <a:moveTo>
                  <a:pt x="16096" y="0"/>
                </a:moveTo>
                <a:lnTo>
                  <a:pt x="9752" y="1617"/>
                </a:lnTo>
                <a:lnTo>
                  <a:pt x="4476" y="5494"/>
                </a:lnTo>
                <a:lnTo>
                  <a:pt x="974" y="11299"/>
                </a:lnTo>
                <a:lnTo>
                  <a:pt x="0" y="18007"/>
                </a:lnTo>
                <a:lnTo>
                  <a:pt x="1616" y="24347"/>
                </a:lnTo>
                <a:lnTo>
                  <a:pt x="5489" y="29617"/>
                </a:lnTo>
                <a:lnTo>
                  <a:pt x="11287" y="33118"/>
                </a:lnTo>
                <a:lnTo>
                  <a:pt x="17996" y="34100"/>
                </a:lnTo>
                <a:lnTo>
                  <a:pt x="24341" y="32486"/>
                </a:lnTo>
                <a:lnTo>
                  <a:pt x="29616" y="28610"/>
                </a:lnTo>
                <a:lnTo>
                  <a:pt x="33118" y="22805"/>
                </a:lnTo>
                <a:lnTo>
                  <a:pt x="34093" y="16096"/>
                </a:lnTo>
                <a:lnTo>
                  <a:pt x="32477" y="9751"/>
                </a:lnTo>
                <a:lnTo>
                  <a:pt x="28603" y="4476"/>
                </a:lnTo>
                <a:lnTo>
                  <a:pt x="22806" y="974"/>
                </a:lnTo>
                <a:lnTo>
                  <a:pt x="16096" y="0"/>
                </a:lnTo>
                <a:close/>
              </a:path>
            </a:pathLst>
          </a:custGeom>
          <a:solidFill>
            <a:srgbClr val="221714"/>
          </a:solidFill>
        </p:spPr>
        <p:txBody>
          <a:bodyPr wrap="square" lIns="0" tIns="0" rIns="0" bIns="0" rtlCol="0"/>
          <a:lstStyle/>
          <a:p>
            <a:endParaRPr/>
          </a:p>
        </p:txBody>
      </p:sp>
      <p:sp>
        <p:nvSpPr>
          <p:cNvPr id="21" name="object 21"/>
          <p:cNvSpPr/>
          <p:nvPr/>
        </p:nvSpPr>
        <p:spPr>
          <a:xfrm>
            <a:off x="4294480" y="527749"/>
            <a:ext cx="87630" cy="127635"/>
          </a:xfrm>
          <a:custGeom>
            <a:avLst/>
            <a:gdLst/>
            <a:ahLst/>
            <a:cxnLst/>
            <a:rect l="l" t="t" r="r" b="b"/>
            <a:pathLst>
              <a:path w="87629" h="127634">
                <a:moveTo>
                  <a:pt x="49783" y="0"/>
                </a:moveTo>
                <a:lnTo>
                  <a:pt x="32958" y="9308"/>
                </a:lnTo>
                <a:lnTo>
                  <a:pt x="17678" y="26576"/>
                </a:lnTo>
                <a:lnTo>
                  <a:pt x="5880" y="50197"/>
                </a:lnTo>
                <a:lnTo>
                  <a:pt x="0" y="75942"/>
                </a:lnTo>
                <a:lnTo>
                  <a:pt x="843" y="98989"/>
                </a:lnTo>
                <a:lnTo>
                  <a:pt x="7932" y="116861"/>
                </a:lnTo>
                <a:lnTo>
                  <a:pt x="20790" y="127083"/>
                </a:lnTo>
                <a:lnTo>
                  <a:pt x="37225" y="127351"/>
                </a:lnTo>
                <a:lnTo>
                  <a:pt x="54054" y="118045"/>
                </a:lnTo>
                <a:lnTo>
                  <a:pt x="69335" y="100774"/>
                </a:lnTo>
                <a:lnTo>
                  <a:pt x="81127" y="77146"/>
                </a:lnTo>
                <a:lnTo>
                  <a:pt x="87008" y="51408"/>
                </a:lnTo>
                <a:lnTo>
                  <a:pt x="86164" y="28364"/>
                </a:lnTo>
                <a:lnTo>
                  <a:pt x="79075" y="10490"/>
                </a:lnTo>
                <a:lnTo>
                  <a:pt x="66217" y="260"/>
                </a:lnTo>
                <a:lnTo>
                  <a:pt x="49783" y="0"/>
                </a:lnTo>
                <a:close/>
              </a:path>
            </a:pathLst>
          </a:custGeom>
          <a:solidFill>
            <a:srgbClr val="FFFFFF"/>
          </a:solidFill>
        </p:spPr>
        <p:txBody>
          <a:bodyPr wrap="square" lIns="0" tIns="0" rIns="0" bIns="0" rtlCol="0"/>
          <a:lstStyle/>
          <a:p>
            <a:endParaRPr/>
          </a:p>
        </p:txBody>
      </p:sp>
      <p:sp>
        <p:nvSpPr>
          <p:cNvPr id="22" name="object 22"/>
          <p:cNvSpPr/>
          <p:nvPr/>
        </p:nvSpPr>
        <p:spPr>
          <a:xfrm>
            <a:off x="4294480" y="527749"/>
            <a:ext cx="87630" cy="127635"/>
          </a:xfrm>
          <a:custGeom>
            <a:avLst/>
            <a:gdLst/>
            <a:ahLst/>
            <a:cxnLst/>
            <a:rect l="l" t="t" r="r" b="b"/>
            <a:pathLst>
              <a:path w="87629" h="127634">
                <a:moveTo>
                  <a:pt x="81127" y="77146"/>
                </a:moveTo>
                <a:lnTo>
                  <a:pt x="69335" y="100774"/>
                </a:lnTo>
                <a:lnTo>
                  <a:pt x="54054" y="118045"/>
                </a:lnTo>
                <a:lnTo>
                  <a:pt x="37225" y="127351"/>
                </a:lnTo>
                <a:lnTo>
                  <a:pt x="20790" y="127083"/>
                </a:lnTo>
                <a:lnTo>
                  <a:pt x="7932" y="116861"/>
                </a:lnTo>
                <a:lnTo>
                  <a:pt x="843" y="98989"/>
                </a:lnTo>
                <a:lnTo>
                  <a:pt x="0" y="75942"/>
                </a:lnTo>
                <a:lnTo>
                  <a:pt x="5880" y="50197"/>
                </a:lnTo>
                <a:lnTo>
                  <a:pt x="17678" y="26576"/>
                </a:lnTo>
                <a:lnTo>
                  <a:pt x="32958" y="9308"/>
                </a:lnTo>
                <a:lnTo>
                  <a:pt x="49783" y="0"/>
                </a:lnTo>
                <a:lnTo>
                  <a:pt x="66217" y="260"/>
                </a:lnTo>
                <a:lnTo>
                  <a:pt x="79075" y="10490"/>
                </a:lnTo>
                <a:lnTo>
                  <a:pt x="86164" y="28364"/>
                </a:lnTo>
                <a:lnTo>
                  <a:pt x="87008" y="51408"/>
                </a:lnTo>
                <a:lnTo>
                  <a:pt x="81127" y="77146"/>
                </a:lnTo>
                <a:close/>
              </a:path>
            </a:pathLst>
          </a:custGeom>
          <a:ln w="20078">
            <a:solidFill>
              <a:srgbClr val="221714"/>
            </a:solidFill>
          </a:ln>
        </p:spPr>
        <p:txBody>
          <a:bodyPr wrap="square" lIns="0" tIns="0" rIns="0" bIns="0" rtlCol="0"/>
          <a:lstStyle/>
          <a:p>
            <a:endParaRPr/>
          </a:p>
        </p:txBody>
      </p:sp>
      <p:sp>
        <p:nvSpPr>
          <p:cNvPr id="23" name="object 23"/>
          <p:cNvSpPr/>
          <p:nvPr/>
        </p:nvSpPr>
        <p:spPr>
          <a:xfrm>
            <a:off x="593008" y="970498"/>
            <a:ext cx="360045" cy="9355455"/>
          </a:xfrm>
          <a:custGeom>
            <a:avLst/>
            <a:gdLst/>
            <a:ahLst/>
            <a:cxnLst/>
            <a:rect l="l" t="t" r="r" b="b"/>
            <a:pathLst>
              <a:path w="360044" h="9355455">
                <a:moveTo>
                  <a:pt x="359994" y="0"/>
                </a:moveTo>
                <a:lnTo>
                  <a:pt x="0" y="0"/>
                </a:lnTo>
                <a:lnTo>
                  <a:pt x="0" y="9152597"/>
                </a:lnTo>
                <a:lnTo>
                  <a:pt x="184365" y="9354947"/>
                </a:lnTo>
                <a:lnTo>
                  <a:pt x="359994" y="9152597"/>
                </a:lnTo>
                <a:lnTo>
                  <a:pt x="359994" y="0"/>
                </a:lnTo>
                <a:close/>
              </a:path>
            </a:pathLst>
          </a:custGeom>
          <a:solidFill>
            <a:srgbClr val="D2D2D3"/>
          </a:solidFill>
        </p:spPr>
        <p:txBody>
          <a:bodyPr wrap="square" lIns="0" tIns="0" rIns="0" bIns="0" rtlCol="0"/>
          <a:lstStyle/>
          <a:p>
            <a:endParaRPr dirty="0"/>
          </a:p>
        </p:txBody>
      </p:sp>
      <p:sp>
        <p:nvSpPr>
          <p:cNvPr id="24" name="object 24"/>
          <p:cNvSpPr/>
          <p:nvPr/>
        </p:nvSpPr>
        <p:spPr>
          <a:xfrm>
            <a:off x="5467998" y="161997"/>
            <a:ext cx="1769745" cy="204470"/>
          </a:xfrm>
          <a:custGeom>
            <a:avLst/>
            <a:gdLst/>
            <a:ahLst/>
            <a:cxnLst/>
            <a:rect l="l" t="t" r="r" b="b"/>
            <a:pathLst>
              <a:path w="1769745" h="204470">
                <a:moveTo>
                  <a:pt x="1667484" y="203961"/>
                </a:moveTo>
                <a:lnTo>
                  <a:pt x="101981" y="203961"/>
                </a:lnTo>
                <a:lnTo>
                  <a:pt x="62381" y="195915"/>
                </a:lnTo>
                <a:lnTo>
                  <a:pt x="29954" y="174007"/>
                </a:lnTo>
                <a:lnTo>
                  <a:pt x="8046" y="141580"/>
                </a:lnTo>
                <a:lnTo>
                  <a:pt x="0" y="101980"/>
                </a:lnTo>
                <a:lnTo>
                  <a:pt x="8046" y="62386"/>
                </a:lnTo>
                <a:lnTo>
                  <a:pt x="29954" y="29959"/>
                </a:lnTo>
                <a:lnTo>
                  <a:pt x="62381" y="8047"/>
                </a:lnTo>
                <a:lnTo>
                  <a:pt x="101981" y="0"/>
                </a:lnTo>
                <a:lnTo>
                  <a:pt x="1667484" y="0"/>
                </a:lnTo>
                <a:lnTo>
                  <a:pt x="1707079" y="8047"/>
                </a:lnTo>
                <a:lnTo>
                  <a:pt x="1739506" y="29959"/>
                </a:lnTo>
                <a:lnTo>
                  <a:pt x="1761417" y="62386"/>
                </a:lnTo>
                <a:lnTo>
                  <a:pt x="1769465" y="101980"/>
                </a:lnTo>
                <a:lnTo>
                  <a:pt x="1761417" y="141580"/>
                </a:lnTo>
                <a:lnTo>
                  <a:pt x="1739506" y="174007"/>
                </a:lnTo>
                <a:lnTo>
                  <a:pt x="1707079" y="195915"/>
                </a:lnTo>
                <a:lnTo>
                  <a:pt x="1667484" y="203961"/>
                </a:lnTo>
                <a:close/>
              </a:path>
            </a:pathLst>
          </a:custGeom>
          <a:ln w="10071">
            <a:solidFill>
              <a:srgbClr val="040000"/>
            </a:solidFill>
          </a:ln>
        </p:spPr>
        <p:txBody>
          <a:bodyPr wrap="square" lIns="0" tIns="0" rIns="0" bIns="0" rtlCol="0"/>
          <a:lstStyle/>
          <a:p>
            <a:endParaRPr/>
          </a:p>
        </p:txBody>
      </p:sp>
      <p:sp>
        <p:nvSpPr>
          <p:cNvPr id="25" name="object 25"/>
          <p:cNvSpPr txBox="1"/>
          <p:nvPr/>
        </p:nvSpPr>
        <p:spPr>
          <a:xfrm>
            <a:off x="5565538" y="197146"/>
            <a:ext cx="1490345" cy="143510"/>
          </a:xfrm>
          <a:prstGeom prst="rect">
            <a:avLst/>
          </a:prstGeom>
        </p:spPr>
        <p:txBody>
          <a:bodyPr vert="horz" wrap="square" lIns="0" tIns="0" rIns="0" bIns="0" rtlCol="0">
            <a:spAutoFit/>
          </a:bodyPr>
          <a:lstStyle/>
          <a:p>
            <a:pPr marL="12700">
              <a:lnSpc>
                <a:spcPct val="100000"/>
              </a:lnSpc>
            </a:pPr>
            <a:r>
              <a:rPr sz="850" dirty="0">
                <a:latin typeface="小塚ゴシック Pr6N M"/>
                <a:cs typeface="小塚ゴシック Pr6N M"/>
              </a:rPr>
              <a:t>京都探究 Q&amp;A</a:t>
            </a:r>
            <a:r>
              <a:rPr sz="850" spc="-65" dirty="0">
                <a:latin typeface="小塚ゴシック Pr6N M"/>
                <a:cs typeface="小塚ゴシック Pr6N M"/>
              </a:rPr>
              <a:t> </a:t>
            </a:r>
            <a:r>
              <a:rPr sz="850" dirty="0">
                <a:latin typeface="小塚ゴシック Pr6N M"/>
                <a:cs typeface="小塚ゴシック Pr6N M"/>
              </a:rPr>
              <a:t>ワークブック用</a:t>
            </a:r>
            <a:endParaRPr sz="850">
              <a:latin typeface="小塚ゴシック Pr6N M"/>
              <a:cs typeface="小塚ゴシック Pr6N M"/>
            </a:endParaRPr>
          </a:p>
        </p:txBody>
      </p:sp>
      <p:sp>
        <p:nvSpPr>
          <p:cNvPr id="27" name="object 27"/>
          <p:cNvSpPr txBox="1"/>
          <p:nvPr/>
        </p:nvSpPr>
        <p:spPr>
          <a:xfrm>
            <a:off x="2903946" y="1357304"/>
            <a:ext cx="596900" cy="149225"/>
          </a:xfrm>
          <a:prstGeom prst="rect">
            <a:avLst/>
          </a:prstGeom>
        </p:spPr>
        <p:txBody>
          <a:bodyPr vert="horz" wrap="square" lIns="0" tIns="0" rIns="0" bIns="0" rtlCol="0">
            <a:spAutoFit/>
          </a:bodyPr>
          <a:lstStyle/>
          <a:p>
            <a:pPr marL="12700">
              <a:lnSpc>
                <a:spcPct val="100000"/>
              </a:lnSpc>
            </a:pPr>
            <a:r>
              <a:rPr sz="900" dirty="0">
                <a:latin typeface="小塚ゴシック Pro R"/>
                <a:cs typeface="小塚ゴシック Pro R"/>
              </a:rPr>
              <a:t>調べること</a:t>
            </a:r>
            <a:endParaRPr sz="900">
              <a:latin typeface="小塚ゴシック Pro R"/>
              <a:cs typeface="小塚ゴシック Pro R"/>
            </a:endParaRPr>
          </a:p>
        </p:txBody>
      </p:sp>
      <p:sp>
        <p:nvSpPr>
          <p:cNvPr id="28" name="object 28"/>
          <p:cNvSpPr txBox="1"/>
          <p:nvPr/>
        </p:nvSpPr>
        <p:spPr>
          <a:xfrm>
            <a:off x="1146469" y="1357304"/>
            <a:ext cx="368300" cy="149225"/>
          </a:xfrm>
          <a:prstGeom prst="rect">
            <a:avLst/>
          </a:prstGeom>
        </p:spPr>
        <p:txBody>
          <a:bodyPr vert="horz" wrap="square" lIns="0" tIns="0" rIns="0" bIns="0" rtlCol="0">
            <a:spAutoFit/>
          </a:bodyPr>
          <a:lstStyle/>
          <a:p>
            <a:pPr marL="12700">
              <a:lnSpc>
                <a:spcPct val="100000"/>
              </a:lnSpc>
            </a:pPr>
            <a:r>
              <a:rPr sz="900" dirty="0">
                <a:latin typeface="小塚ゴシック Pro R"/>
                <a:cs typeface="小塚ゴシック Pro R"/>
              </a:rPr>
              <a:t>訪問先</a:t>
            </a:r>
            <a:endParaRPr sz="900">
              <a:latin typeface="小塚ゴシック Pro R"/>
              <a:cs typeface="小塚ゴシック Pro R"/>
            </a:endParaRPr>
          </a:p>
        </p:txBody>
      </p:sp>
      <p:sp>
        <p:nvSpPr>
          <p:cNvPr id="29" name="object 29"/>
          <p:cNvSpPr txBox="1"/>
          <p:nvPr/>
        </p:nvSpPr>
        <p:spPr>
          <a:xfrm>
            <a:off x="1660499" y="1032791"/>
            <a:ext cx="3049905" cy="179705"/>
          </a:xfrm>
          <a:prstGeom prst="rect">
            <a:avLst/>
          </a:prstGeom>
        </p:spPr>
        <p:txBody>
          <a:bodyPr vert="horz" wrap="square" lIns="0" tIns="0" rIns="0" bIns="0" rtlCol="0">
            <a:spAutoFit/>
          </a:bodyPr>
          <a:lstStyle/>
          <a:p>
            <a:pPr marL="12700">
              <a:lnSpc>
                <a:spcPct val="100000"/>
              </a:lnSpc>
            </a:pPr>
            <a:r>
              <a:rPr sz="1100" spc="-20" dirty="0">
                <a:latin typeface="小塚ゴシック Pro R"/>
                <a:cs typeface="小塚ゴシック Pro R"/>
              </a:rPr>
              <a:t>京都修学旅行で確認すること（計画）を記そう。</a:t>
            </a:r>
            <a:endParaRPr sz="1100">
              <a:latin typeface="小塚ゴシック Pro R"/>
              <a:cs typeface="小塚ゴシック Pro R"/>
            </a:endParaRPr>
          </a:p>
        </p:txBody>
      </p:sp>
      <p:sp>
        <p:nvSpPr>
          <p:cNvPr id="33" name="object 33"/>
          <p:cNvSpPr txBox="1"/>
          <p:nvPr/>
        </p:nvSpPr>
        <p:spPr>
          <a:xfrm>
            <a:off x="6201420" y="1103608"/>
            <a:ext cx="736600" cy="134620"/>
          </a:xfrm>
          <a:prstGeom prst="rect">
            <a:avLst/>
          </a:prstGeom>
        </p:spPr>
        <p:txBody>
          <a:bodyPr vert="horz" wrap="square" lIns="0" tIns="0" rIns="0" bIns="0" rtlCol="0">
            <a:spAutoFit/>
          </a:bodyPr>
          <a:lstStyle/>
          <a:p>
            <a:pPr marL="12700">
              <a:lnSpc>
                <a:spcPct val="100000"/>
              </a:lnSpc>
            </a:pPr>
            <a:r>
              <a:rPr sz="800" dirty="0">
                <a:latin typeface="小塚ゴシック Pro R"/>
                <a:cs typeface="小塚ゴシック Pro R"/>
              </a:rPr>
              <a:t>※旅行前に記入</a:t>
            </a:r>
            <a:endParaRPr sz="800">
              <a:latin typeface="小塚ゴシック Pro R"/>
              <a:cs typeface="小塚ゴシック Pro R"/>
            </a:endParaRPr>
          </a:p>
        </p:txBody>
      </p:sp>
      <p:sp>
        <p:nvSpPr>
          <p:cNvPr id="37" name="object 37"/>
          <p:cNvSpPr txBox="1"/>
          <p:nvPr/>
        </p:nvSpPr>
        <p:spPr>
          <a:xfrm>
            <a:off x="1663830" y="4508113"/>
            <a:ext cx="4216400" cy="179705"/>
          </a:xfrm>
          <a:prstGeom prst="rect">
            <a:avLst/>
          </a:prstGeom>
        </p:spPr>
        <p:txBody>
          <a:bodyPr vert="horz" wrap="square" lIns="0" tIns="0" rIns="0" bIns="0" rtlCol="0">
            <a:spAutoFit/>
          </a:bodyPr>
          <a:lstStyle/>
          <a:p>
            <a:pPr marL="12700">
              <a:lnSpc>
                <a:spcPct val="100000"/>
              </a:lnSpc>
            </a:pPr>
            <a:r>
              <a:rPr sz="1100" dirty="0">
                <a:latin typeface="小塚ゴシック Pro R"/>
                <a:cs typeface="小塚ゴシック Pro R"/>
              </a:rPr>
              <a:t>京都でのフィールドワークで確かめたことや調べたことを記そう。</a:t>
            </a:r>
            <a:endParaRPr sz="1100">
              <a:latin typeface="小塚ゴシック Pro R"/>
              <a:cs typeface="小塚ゴシック Pro R"/>
            </a:endParaRPr>
          </a:p>
        </p:txBody>
      </p:sp>
      <p:sp>
        <p:nvSpPr>
          <p:cNvPr id="38" name="object 38"/>
          <p:cNvSpPr txBox="1"/>
          <p:nvPr/>
        </p:nvSpPr>
        <p:spPr>
          <a:xfrm>
            <a:off x="6149789" y="4432347"/>
            <a:ext cx="838200" cy="317500"/>
          </a:xfrm>
          <a:prstGeom prst="rect">
            <a:avLst/>
          </a:prstGeom>
        </p:spPr>
        <p:txBody>
          <a:bodyPr vert="horz" wrap="square" lIns="0" tIns="0" rIns="0" bIns="0" rtlCol="0">
            <a:spAutoFit/>
          </a:bodyPr>
          <a:lstStyle/>
          <a:p>
            <a:pPr marL="165100" marR="5080" indent="-152400">
              <a:lnSpc>
                <a:spcPct val="125000"/>
              </a:lnSpc>
            </a:pPr>
            <a:r>
              <a:rPr sz="800" dirty="0">
                <a:latin typeface="小塚ゴシック Pro R"/>
                <a:cs typeface="小塚ゴシック Pro R"/>
              </a:rPr>
              <a:t>※旅行中または旅  行後に記入</a:t>
            </a:r>
            <a:endParaRPr sz="800">
              <a:latin typeface="小塚ゴシック Pro R"/>
              <a:cs typeface="小塚ゴシック Pro R"/>
            </a:endParaRPr>
          </a:p>
        </p:txBody>
      </p:sp>
      <p:sp>
        <p:nvSpPr>
          <p:cNvPr id="39" name="object 39"/>
          <p:cNvSpPr/>
          <p:nvPr/>
        </p:nvSpPr>
        <p:spPr>
          <a:xfrm>
            <a:off x="2950230" y="418381"/>
            <a:ext cx="979169" cy="216535"/>
          </a:xfrm>
          <a:custGeom>
            <a:avLst/>
            <a:gdLst/>
            <a:ahLst/>
            <a:cxnLst/>
            <a:rect l="l" t="t" r="r" b="b"/>
            <a:pathLst>
              <a:path w="979170" h="216534">
                <a:moveTo>
                  <a:pt x="978979" y="133032"/>
                </a:moveTo>
                <a:lnTo>
                  <a:pt x="972432" y="165245"/>
                </a:lnTo>
                <a:lnTo>
                  <a:pt x="954608" y="191622"/>
                </a:lnTo>
                <a:lnTo>
                  <a:pt x="928230" y="209443"/>
                </a:lnTo>
                <a:lnTo>
                  <a:pt x="896023" y="215988"/>
                </a:lnTo>
                <a:lnTo>
                  <a:pt x="82956" y="215988"/>
                </a:lnTo>
                <a:lnTo>
                  <a:pt x="50749" y="209443"/>
                </a:lnTo>
                <a:lnTo>
                  <a:pt x="24371" y="191622"/>
                </a:lnTo>
                <a:lnTo>
                  <a:pt x="6546" y="165245"/>
                </a:lnTo>
                <a:lnTo>
                  <a:pt x="0" y="133032"/>
                </a:lnTo>
                <a:lnTo>
                  <a:pt x="0" y="82956"/>
                </a:lnTo>
                <a:lnTo>
                  <a:pt x="6546" y="50743"/>
                </a:lnTo>
                <a:lnTo>
                  <a:pt x="24371" y="24366"/>
                </a:lnTo>
                <a:lnTo>
                  <a:pt x="50749" y="6545"/>
                </a:lnTo>
                <a:lnTo>
                  <a:pt x="82956" y="0"/>
                </a:lnTo>
                <a:lnTo>
                  <a:pt x="896023" y="0"/>
                </a:lnTo>
                <a:lnTo>
                  <a:pt x="928230" y="6545"/>
                </a:lnTo>
                <a:lnTo>
                  <a:pt x="954608" y="24366"/>
                </a:lnTo>
                <a:lnTo>
                  <a:pt x="972432" y="50743"/>
                </a:lnTo>
                <a:lnTo>
                  <a:pt x="978979" y="82956"/>
                </a:lnTo>
                <a:lnTo>
                  <a:pt x="978979" y="133032"/>
                </a:lnTo>
                <a:close/>
              </a:path>
            </a:pathLst>
          </a:custGeom>
          <a:ln w="28244">
            <a:solidFill>
              <a:srgbClr val="040000"/>
            </a:solidFill>
          </a:ln>
        </p:spPr>
        <p:txBody>
          <a:bodyPr wrap="square" lIns="0" tIns="0" rIns="0" bIns="0" rtlCol="0"/>
          <a:lstStyle/>
          <a:p>
            <a:endParaRPr/>
          </a:p>
        </p:txBody>
      </p:sp>
      <p:sp>
        <p:nvSpPr>
          <p:cNvPr id="40" name="object 40"/>
          <p:cNvSpPr txBox="1"/>
          <p:nvPr/>
        </p:nvSpPr>
        <p:spPr>
          <a:xfrm>
            <a:off x="3019089" y="413002"/>
            <a:ext cx="551180" cy="196215"/>
          </a:xfrm>
          <a:prstGeom prst="rect">
            <a:avLst/>
          </a:prstGeom>
        </p:spPr>
        <p:txBody>
          <a:bodyPr vert="horz" wrap="square" lIns="0" tIns="0" rIns="0" bIns="0" rtlCol="0">
            <a:spAutoFit/>
          </a:bodyPr>
          <a:lstStyle/>
          <a:p>
            <a:pPr marL="12700">
              <a:lnSpc>
                <a:spcPct val="100000"/>
              </a:lnSpc>
            </a:pPr>
            <a:r>
              <a:rPr sz="1200" spc="15" dirty="0">
                <a:latin typeface="Tahoma"/>
                <a:cs typeface="Tahoma"/>
              </a:rPr>
              <a:t>process</a:t>
            </a:r>
            <a:endParaRPr sz="1200">
              <a:latin typeface="Tahoma"/>
              <a:cs typeface="Tahoma"/>
            </a:endParaRPr>
          </a:p>
        </p:txBody>
      </p:sp>
      <p:sp>
        <p:nvSpPr>
          <p:cNvPr id="41" name="object 41"/>
          <p:cNvSpPr txBox="1"/>
          <p:nvPr/>
        </p:nvSpPr>
        <p:spPr>
          <a:xfrm>
            <a:off x="3732321" y="430071"/>
            <a:ext cx="161925" cy="184666"/>
          </a:xfrm>
          <a:prstGeom prst="rect">
            <a:avLst/>
          </a:prstGeom>
        </p:spPr>
        <p:txBody>
          <a:bodyPr vert="horz" wrap="square" lIns="0" tIns="0" rIns="0" bIns="0" rtlCol="0">
            <a:spAutoFit/>
          </a:bodyPr>
          <a:lstStyle/>
          <a:p>
            <a:pPr marL="12700">
              <a:lnSpc>
                <a:spcPct val="100000"/>
              </a:lnSpc>
            </a:pPr>
            <a:r>
              <a:rPr sz="1200" dirty="0">
                <a:latin typeface="Abadi" panose="020B0604020104020204" pitchFamily="34" charset="0"/>
                <a:cs typeface="小塚ゴシック Pro R"/>
              </a:rPr>
              <a:t>-2</a:t>
            </a:r>
          </a:p>
        </p:txBody>
      </p:sp>
      <p:sp>
        <p:nvSpPr>
          <p:cNvPr id="42" name="object 42"/>
          <p:cNvSpPr/>
          <p:nvPr/>
        </p:nvSpPr>
        <p:spPr>
          <a:xfrm>
            <a:off x="3582530" y="467995"/>
            <a:ext cx="122555" cy="122555"/>
          </a:xfrm>
          <a:custGeom>
            <a:avLst/>
            <a:gdLst/>
            <a:ahLst/>
            <a:cxnLst/>
            <a:rect l="l" t="t" r="r" b="b"/>
            <a:pathLst>
              <a:path w="122554" h="122554">
                <a:moveTo>
                  <a:pt x="122402" y="122402"/>
                </a:moveTo>
                <a:lnTo>
                  <a:pt x="0" y="122402"/>
                </a:lnTo>
                <a:lnTo>
                  <a:pt x="0" y="0"/>
                </a:lnTo>
                <a:lnTo>
                  <a:pt x="122402" y="0"/>
                </a:lnTo>
                <a:lnTo>
                  <a:pt x="122402" y="122402"/>
                </a:lnTo>
                <a:close/>
              </a:path>
            </a:pathLst>
          </a:custGeom>
          <a:ln w="7708">
            <a:solidFill>
              <a:srgbClr val="040000"/>
            </a:solidFill>
          </a:ln>
        </p:spPr>
        <p:txBody>
          <a:bodyPr wrap="square" lIns="0" tIns="0" rIns="0" bIns="0" rtlCol="0"/>
          <a:lstStyle/>
          <a:p>
            <a:endParaRPr/>
          </a:p>
        </p:txBody>
      </p:sp>
      <p:sp>
        <p:nvSpPr>
          <p:cNvPr id="43" name="object 43"/>
          <p:cNvSpPr/>
          <p:nvPr/>
        </p:nvSpPr>
        <p:spPr>
          <a:xfrm>
            <a:off x="3615571" y="486534"/>
            <a:ext cx="56515" cy="85725"/>
          </a:xfrm>
          <a:custGeom>
            <a:avLst/>
            <a:gdLst/>
            <a:ahLst/>
            <a:cxnLst/>
            <a:rect l="l" t="t" r="r" b="b"/>
            <a:pathLst>
              <a:path w="56514" h="85725">
                <a:moveTo>
                  <a:pt x="50966" y="8635"/>
                </a:moveTo>
                <a:lnTo>
                  <a:pt x="34175" y="8635"/>
                </a:lnTo>
                <a:lnTo>
                  <a:pt x="38023" y="10045"/>
                </a:lnTo>
                <a:lnTo>
                  <a:pt x="43942" y="15735"/>
                </a:lnTo>
                <a:lnTo>
                  <a:pt x="45415" y="19227"/>
                </a:lnTo>
                <a:lnTo>
                  <a:pt x="45415" y="27304"/>
                </a:lnTo>
                <a:lnTo>
                  <a:pt x="15875" y="58788"/>
                </a:lnTo>
                <a:lnTo>
                  <a:pt x="11315" y="63080"/>
                </a:lnTo>
                <a:lnTo>
                  <a:pt x="5016" y="70497"/>
                </a:lnTo>
                <a:lnTo>
                  <a:pt x="2717" y="74269"/>
                </a:lnTo>
                <a:lnTo>
                  <a:pt x="1295" y="78092"/>
                </a:lnTo>
                <a:lnTo>
                  <a:pt x="406" y="80416"/>
                </a:lnTo>
                <a:lnTo>
                  <a:pt x="0" y="82829"/>
                </a:lnTo>
                <a:lnTo>
                  <a:pt x="76" y="85343"/>
                </a:lnTo>
                <a:lnTo>
                  <a:pt x="56261" y="85343"/>
                </a:lnTo>
                <a:lnTo>
                  <a:pt x="56261" y="75310"/>
                </a:lnTo>
                <a:lnTo>
                  <a:pt x="14566" y="75310"/>
                </a:lnTo>
                <a:lnTo>
                  <a:pt x="15735" y="73418"/>
                </a:lnTo>
                <a:lnTo>
                  <a:pt x="17208" y="71526"/>
                </a:lnTo>
                <a:lnTo>
                  <a:pt x="20751" y="67779"/>
                </a:lnTo>
                <a:lnTo>
                  <a:pt x="24777" y="64211"/>
                </a:lnTo>
                <a:lnTo>
                  <a:pt x="38544" y="52616"/>
                </a:lnTo>
                <a:lnTo>
                  <a:pt x="43903" y="47637"/>
                </a:lnTo>
                <a:lnTo>
                  <a:pt x="56146" y="16903"/>
                </a:lnTo>
                <a:lnTo>
                  <a:pt x="53771" y="11302"/>
                </a:lnTo>
                <a:lnTo>
                  <a:pt x="50966" y="8635"/>
                </a:lnTo>
                <a:close/>
              </a:path>
              <a:path w="56514" h="85725">
                <a:moveTo>
                  <a:pt x="37807" y="0"/>
                </a:moveTo>
                <a:lnTo>
                  <a:pt x="21564" y="0"/>
                </a:lnTo>
                <a:lnTo>
                  <a:pt x="15125" y="2095"/>
                </a:lnTo>
                <a:lnTo>
                  <a:pt x="5549" y="10477"/>
                </a:lnTo>
                <a:lnTo>
                  <a:pt x="2781" y="16573"/>
                </a:lnTo>
                <a:lnTo>
                  <a:pt x="2044" y="24574"/>
                </a:lnTo>
                <a:lnTo>
                  <a:pt x="12776" y="25679"/>
                </a:lnTo>
                <a:lnTo>
                  <a:pt x="12814" y="20345"/>
                </a:lnTo>
                <a:lnTo>
                  <a:pt x="14338" y="16167"/>
                </a:lnTo>
                <a:lnTo>
                  <a:pt x="20370" y="10134"/>
                </a:lnTo>
                <a:lnTo>
                  <a:pt x="24396" y="8635"/>
                </a:lnTo>
                <a:lnTo>
                  <a:pt x="50966" y="8635"/>
                </a:lnTo>
                <a:lnTo>
                  <a:pt x="44259" y="2260"/>
                </a:lnTo>
                <a:lnTo>
                  <a:pt x="37807" y="0"/>
                </a:lnTo>
                <a:close/>
              </a:path>
            </a:pathLst>
          </a:custGeom>
          <a:solidFill>
            <a:srgbClr val="000000"/>
          </a:solidFill>
        </p:spPr>
        <p:txBody>
          <a:bodyPr wrap="square" lIns="0" tIns="0" rIns="0" bIns="0" rtlCol="0"/>
          <a:lstStyle/>
          <a:p>
            <a:endParaRPr/>
          </a:p>
        </p:txBody>
      </p:sp>
      <p:grpSp>
        <p:nvGrpSpPr>
          <p:cNvPr id="54" name="グループ化 53">
            <a:extLst>
              <a:ext uri="{FF2B5EF4-FFF2-40B4-BE49-F238E27FC236}">
                <a16:creationId xmlns:a16="http://schemas.microsoft.com/office/drawing/2014/main" id="{448E5F5F-AE59-5382-1632-4EE1D15AC5D1}"/>
              </a:ext>
            </a:extLst>
          </p:cNvPr>
          <p:cNvGrpSpPr/>
          <p:nvPr/>
        </p:nvGrpSpPr>
        <p:grpSpPr>
          <a:xfrm>
            <a:off x="665347" y="1072155"/>
            <a:ext cx="219163" cy="2635587"/>
            <a:chOff x="271191" y="1072155"/>
            <a:chExt cx="219163" cy="2635587"/>
          </a:xfrm>
        </p:grpSpPr>
        <p:sp>
          <p:nvSpPr>
            <p:cNvPr id="49" name="object 23">
              <a:extLst>
                <a:ext uri="{FF2B5EF4-FFF2-40B4-BE49-F238E27FC236}">
                  <a16:creationId xmlns:a16="http://schemas.microsoft.com/office/drawing/2014/main" id="{34459FD3-B310-6106-5E12-BEC421E93081}"/>
                </a:ext>
              </a:extLst>
            </p:cNvPr>
            <p:cNvSpPr txBox="1"/>
            <p:nvPr/>
          </p:nvSpPr>
          <p:spPr>
            <a:xfrm>
              <a:off x="304120" y="2282512"/>
              <a:ext cx="158890" cy="1006788"/>
            </a:xfrm>
            <a:prstGeom prst="rect">
              <a:avLst/>
            </a:prstGeom>
          </p:spPr>
          <p:txBody>
            <a:bodyPr vert="eaVert" wrap="square" lIns="0" tIns="0" rIns="0" bIns="0" rtlCol="0">
              <a:spAutoFit/>
            </a:bodyPr>
            <a:lstStyle/>
            <a:p>
              <a:pPr marL="12700">
                <a:lnSpc>
                  <a:spcPct val="65000"/>
                </a:lnSpc>
              </a:pPr>
              <a:r>
                <a:rPr sz="1400" dirty="0" err="1">
                  <a:latin typeface="小塚ゴシック Pr6N M"/>
                  <a:cs typeface="小塚ゴシック Pr6N M"/>
                </a:rPr>
                <a:t>情報の収</a:t>
              </a:r>
              <a:r>
                <a:rPr sz="1400" spc="-390" dirty="0" err="1">
                  <a:latin typeface="小塚ゴシック Pr6N M"/>
                  <a:cs typeface="小塚ゴシック Pr6N M"/>
                </a:rPr>
                <a:t>集</a:t>
              </a:r>
              <a:endParaRPr sz="1400" dirty="0">
                <a:latin typeface="小塚ゴシック Pr6N M"/>
                <a:cs typeface="小塚ゴシック Pr6N M"/>
              </a:endParaRPr>
            </a:p>
          </p:txBody>
        </p:sp>
        <p:sp>
          <p:nvSpPr>
            <p:cNvPr id="50" name="object 47">
              <a:extLst>
                <a:ext uri="{FF2B5EF4-FFF2-40B4-BE49-F238E27FC236}">
                  <a16:creationId xmlns:a16="http://schemas.microsoft.com/office/drawing/2014/main" id="{0DF85125-450B-B702-EF9C-7D22DB89615B}"/>
                </a:ext>
              </a:extLst>
            </p:cNvPr>
            <p:cNvSpPr txBox="1"/>
            <p:nvPr/>
          </p:nvSpPr>
          <p:spPr>
            <a:xfrm>
              <a:off x="279345" y="1072155"/>
              <a:ext cx="165100" cy="584200"/>
            </a:xfrm>
            <a:prstGeom prst="rect">
              <a:avLst/>
            </a:prstGeom>
          </p:spPr>
          <p:txBody>
            <a:bodyPr vert="eaVert" wrap="square" lIns="0" tIns="0" rIns="0" bIns="0" rtlCol="0">
              <a:spAutoFit/>
            </a:bodyPr>
            <a:lstStyle/>
            <a:p>
              <a:pPr marL="12700">
                <a:lnSpc>
                  <a:spcPct val="65000"/>
                </a:lnSpc>
              </a:pPr>
              <a:r>
                <a:rPr sz="1100" dirty="0">
                  <a:latin typeface="小塚ゴシック Pr6N M"/>
                  <a:cs typeface="小塚ゴシック Pr6N M"/>
                </a:rPr>
                <a:t>プロセス</a:t>
              </a:r>
            </a:p>
          </p:txBody>
        </p:sp>
        <p:sp>
          <p:nvSpPr>
            <p:cNvPr id="51" name="テキスト ボックス 50">
              <a:extLst>
                <a:ext uri="{FF2B5EF4-FFF2-40B4-BE49-F238E27FC236}">
                  <a16:creationId xmlns:a16="http://schemas.microsoft.com/office/drawing/2014/main" id="{26FACCD5-F1F9-72E7-A76D-EEC0A76EAF09}"/>
                </a:ext>
              </a:extLst>
            </p:cNvPr>
            <p:cNvSpPr txBox="1"/>
            <p:nvPr/>
          </p:nvSpPr>
          <p:spPr>
            <a:xfrm>
              <a:off x="271191" y="3256280"/>
              <a:ext cx="219163" cy="451462"/>
            </a:xfrm>
            <a:prstGeom prst="rect">
              <a:avLst/>
            </a:prstGeom>
            <a:noFill/>
          </p:spPr>
          <p:txBody>
            <a:bodyPr vert="eaVert" wrap="square" lIns="0" tIns="0" rIns="0" bIns="0" rtlCol="0" anchor="ctr" anchorCtr="0">
              <a:spAutoFit/>
            </a:bodyPr>
            <a:lstStyle/>
            <a:p>
              <a:r>
                <a:rPr kumimoji="1" lang="ja-JP" altLang="en-US" sz="1400" dirty="0"/>
                <a:t>（</a:t>
              </a:r>
              <a:r>
                <a:rPr kumimoji="1" lang="en-US" altLang="ja-JP" sz="1400" dirty="0"/>
                <a:t>2</a:t>
              </a:r>
              <a:r>
                <a:rPr kumimoji="1" lang="ja-JP" altLang="en-US" sz="1400" dirty="0"/>
                <a:t>）</a:t>
              </a:r>
            </a:p>
          </p:txBody>
        </p:sp>
        <p:sp>
          <p:nvSpPr>
            <p:cNvPr id="52" name="object 56">
              <a:extLst>
                <a:ext uri="{FF2B5EF4-FFF2-40B4-BE49-F238E27FC236}">
                  <a16:creationId xmlns:a16="http://schemas.microsoft.com/office/drawing/2014/main" id="{D9416916-26FB-C089-4B6C-07E3D5512D0E}"/>
                </a:ext>
              </a:extLst>
            </p:cNvPr>
            <p:cNvSpPr/>
            <p:nvPr/>
          </p:nvSpPr>
          <p:spPr>
            <a:xfrm>
              <a:off x="310872" y="1689100"/>
              <a:ext cx="144145" cy="144145"/>
            </a:xfrm>
            <a:custGeom>
              <a:avLst/>
              <a:gdLst/>
              <a:ahLst/>
              <a:cxnLst/>
              <a:rect l="l" t="t" r="r" b="b"/>
              <a:pathLst>
                <a:path w="144144" h="144144">
                  <a:moveTo>
                    <a:pt x="144005" y="144005"/>
                  </a:moveTo>
                  <a:lnTo>
                    <a:pt x="0" y="144005"/>
                  </a:lnTo>
                  <a:lnTo>
                    <a:pt x="0" y="0"/>
                  </a:lnTo>
                  <a:lnTo>
                    <a:pt x="144005" y="0"/>
                  </a:lnTo>
                  <a:lnTo>
                    <a:pt x="144005" y="144005"/>
                  </a:lnTo>
                  <a:close/>
                </a:path>
              </a:pathLst>
            </a:custGeom>
            <a:ln w="9067">
              <a:solidFill>
                <a:srgbClr val="040000"/>
              </a:solidFill>
            </a:ln>
          </p:spPr>
          <p:txBody>
            <a:bodyPr wrap="square" lIns="0" tIns="0" rIns="0" bIns="0" rtlCol="0" anchor="ctr"/>
            <a:lstStyle/>
            <a:p>
              <a:pPr algn="ctr"/>
              <a:r>
                <a:rPr lang="en-US" altLang="ja-JP" sz="1200" dirty="0">
                  <a:latin typeface="Abadi" panose="020B0604020104020204" pitchFamily="34" charset="0"/>
                </a:rPr>
                <a:t>2</a:t>
              </a:r>
              <a:endParaRPr sz="1200" dirty="0">
                <a:latin typeface="Abadi" panose="020B0604020104020204" pitchFamily="34" charset="0"/>
              </a:endParaRPr>
            </a:p>
          </p:txBody>
        </p:sp>
        <p:sp>
          <p:nvSpPr>
            <p:cNvPr id="53" name="テキスト ボックス 52">
              <a:extLst>
                <a:ext uri="{FF2B5EF4-FFF2-40B4-BE49-F238E27FC236}">
                  <a16:creationId xmlns:a16="http://schemas.microsoft.com/office/drawing/2014/main" id="{6ADD7063-9CE3-B4D7-740E-6992483C3257}"/>
                </a:ext>
              </a:extLst>
            </p:cNvPr>
            <p:cNvSpPr txBox="1"/>
            <p:nvPr/>
          </p:nvSpPr>
          <p:spPr>
            <a:xfrm>
              <a:off x="301168" y="1885275"/>
              <a:ext cx="184666" cy="314381"/>
            </a:xfrm>
            <a:prstGeom prst="rect">
              <a:avLst/>
            </a:prstGeom>
            <a:noFill/>
          </p:spPr>
          <p:txBody>
            <a:bodyPr vert="eaVert" wrap="square" lIns="0" tIns="0" rIns="0" bIns="0" rtlCol="0">
              <a:spAutoFit/>
            </a:bodyPr>
            <a:lstStyle/>
            <a:p>
              <a:r>
                <a:rPr kumimoji="1" lang="ja-JP" altLang="en-US" sz="1100" dirty="0"/>
                <a:t>ー</a:t>
              </a:r>
              <a:r>
                <a:rPr kumimoji="1" lang="en-US" altLang="ja-JP" sz="1200" dirty="0">
                  <a:latin typeface="Abadi" panose="020B0604020104020204" pitchFamily="34" charset="0"/>
                </a:rPr>
                <a:t>2</a:t>
              </a:r>
            </a:p>
          </p:txBody>
        </p:sp>
      </p:grpSp>
      <p:pic>
        <p:nvPicPr>
          <p:cNvPr id="56" name="図 55" descr="挿絵 が含まれている画像&#10;&#10;自動的に生成された説明">
            <a:extLst>
              <a:ext uri="{FF2B5EF4-FFF2-40B4-BE49-F238E27FC236}">
                <a16:creationId xmlns:a16="http://schemas.microsoft.com/office/drawing/2014/main" id="{2FBE29D2-2154-55F6-434C-E67AC307D85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9995" y="958899"/>
            <a:ext cx="545592" cy="259080"/>
          </a:xfrm>
          <a:prstGeom prst="rect">
            <a:avLst/>
          </a:prstGeom>
        </p:spPr>
      </p:pic>
      <p:pic>
        <p:nvPicPr>
          <p:cNvPr id="58" name="図 57" descr="挿絵 が含まれている画像&#10;&#10;自動的に生成された説明">
            <a:extLst>
              <a:ext uri="{FF2B5EF4-FFF2-40B4-BE49-F238E27FC236}">
                <a16:creationId xmlns:a16="http://schemas.microsoft.com/office/drawing/2014/main" id="{73BC6E1F-5907-6B01-311F-DD061D4157E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9995" y="4461557"/>
            <a:ext cx="536448" cy="259080"/>
          </a:xfrm>
          <a:prstGeom prst="rect">
            <a:avLst/>
          </a:prstGeom>
        </p:spPr>
      </p:pic>
      <p:sp>
        <p:nvSpPr>
          <p:cNvPr id="59" name="テキスト ボックス 58">
            <a:extLst>
              <a:ext uri="{FF2B5EF4-FFF2-40B4-BE49-F238E27FC236}">
                <a16:creationId xmlns:a16="http://schemas.microsoft.com/office/drawing/2014/main" id="{C97D2AD7-036C-C66C-4203-F1954BE00F3F}"/>
              </a:ext>
            </a:extLst>
          </p:cNvPr>
          <p:cNvSpPr txBox="1">
            <a:spLocks noChangeAspect="1"/>
          </p:cNvSpPr>
          <p:nvPr/>
        </p:nvSpPr>
        <p:spPr>
          <a:xfrm>
            <a:off x="1151037" y="1740468"/>
            <a:ext cx="1620000" cy="2484000"/>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60" name="テキスト ボックス 59">
            <a:extLst>
              <a:ext uri="{FF2B5EF4-FFF2-40B4-BE49-F238E27FC236}">
                <a16:creationId xmlns:a16="http://schemas.microsoft.com/office/drawing/2014/main" id="{6833E76D-4EFB-20D5-372E-425AD3FF9CB0}"/>
              </a:ext>
            </a:extLst>
          </p:cNvPr>
          <p:cNvSpPr txBox="1">
            <a:spLocks noChangeAspect="1"/>
          </p:cNvSpPr>
          <p:nvPr/>
        </p:nvSpPr>
        <p:spPr>
          <a:xfrm>
            <a:off x="2892650" y="1536700"/>
            <a:ext cx="4086000" cy="2672924"/>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
        <p:nvSpPr>
          <p:cNvPr id="61" name="テキスト ボックス 60">
            <a:extLst>
              <a:ext uri="{FF2B5EF4-FFF2-40B4-BE49-F238E27FC236}">
                <a16:creationId xmlns:a16="http://schemas.microsoft.com/office/drawing/2014/main" id="{1349743A-C872-A054-4DA1-930051390ECC}"/>
              </a:ext>
            </a:extLst>
          </p:cNvPr>
          <p:cNvSpPr txBox="1">
            <a:spLocks noChangeAspect="1"/>
          </p:cNvSpPr>
          <p:nvPr/>
        </p:nvSpPr>
        <p:spPr>
          <a:xfrm>
            <a:off x="1142020" y="4907713"/>
            <a:ext cx="5796000" cy="5268939"/>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44308" y="1481848"/>
            <a:ext cx="5940425" cy="4145915"/>
          </a:xfrm>
          <a:custGeom>
            <a:avLst/>
            <a:gdLst/>
            <a:ahLst/>
            <a:cxnLst/>
            <a:rect l="l" t="t" r="r" b="b"/>
            <a:pathLst>
              <a:path w="5940425" h="4145915">
                <a:moveTo>
                  <a:pt x="5940005" y="4145648"/>
                </a:moveTo>
                <a:lnTo>
                  <a:pt x="0" y="4145648"/>
                </a:lnTo>
                <a:lnTo>
                  <a:pt x="0" y="0"/>
                </a:lnTo>
                <a:lnTo>
                  <a:pt x="5940005" y="0"/>
                </a:lnTo>
                <a:lnTo>
                  <a:pt x="5940005" y="4145648"/>
                </a:lnTo>
                <a:close/>
              </a:path>
            </a:pathLst>
          </a:custGeom>
          <a:ln w="25400">
            <a:solidFill>
              <a:srgbClr val="040000"/>
            </a:solidFill>
          </a:ln>
        </p:spPr>
        <p:txBody>
          <a:bodyPr wrap="square" lIns="0" tIns="0" rIns="0" bIns="0" rtlCol="0"/>
          <a:lstStyle/>
          <a:p>
            <a:endParaRPr/>
          </a:p>
        </p:txBody>
      </p:sp>
      <p:sp>
        <p:nvSpPr>
          <p:cNvPr id="3" name="object 3"/>
          <p:cNvSpPr/>
          <p:nvPr/>
        </p:nvSpPr>
        <p:spPr>
          <a:xfrm>
            <a:off x="1136726" y="6350571"/>
            <a:ext cx="5940425" cy="3946525"/>
          </a:xfrm>
          <a:custGeom>
            <a:avLst/>
            <a:gdLst/>
            <a:ahLst/>
            <a:cxnLst/>
            <a:rect l="l" t="t" r="r" b="b"/>
            <a:pathLst>
              <a:path w="5940425" h="3946525">
                <a:moveTo>
                  <a:pt x="5940005" y="3946105"/>
                </a:moveTo>
                <a:lnTo>
                  <a:pt x="0" y="3946105"/>
                </a:lnTo>
                <a:lnTo>
                  <a:pt x="0" y="0"/>
                </a:lnTo>
                <a:lnTo>
                  <a:pt x="5940005" y="0"/>
                </a:lnTo>
                <a:lnTo>
                  <a:pt x="5940005" y="3946105"/>
                </a:lnTo>
                <a:close/>
              </a:path>
            </a:pathLst>
          </a:custGeom>
          <a:ln w="25400">
            <a:solidFill>
              <a:srgbClr val="040000"/>
            </a:solidFill>
          </a:ln>
        </p:spPr>
        <p:txBody>
          <a:bodyPr wrap="square" lIns="0" tIns="0" rIns="0" bIns="0" rtlCol="0"/>
          <a:lstStyle/>
          <a:p>
            <a:endParaRPr/>
          </a:p>
        </p:txBody>
      </p:sp>
      <p:sp>
        <p:nvSpPr>
          <p:cNvPr id="4" name="object 4"/>
          <p:cNvSpPr/>
          <p:nvPr/>
        </p:nvSpPr>
        <p:spPr>
          <a:xfrm>
            <a:off x="1427556" y="1564640"/>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5" name="object 5"/>
          <p:cNvSpPr/>
          <p:nvPr/>
        </p:nvSpPr>
        <p:spPr>
          <a:xfrm>
            <a:off x="1300692" y="1779731"/>
            <a:ext cx="74295" cy="74295"/>
          </a:xfrm>
          <a:custGeom>
            <a:avLst/>
            <a:gdLst/>
            <a:ahLst/>
            <a:cxnLst/>
            <a:rect l="l" t="t" r="r" b="b"/>
            <a:pathLst>
              <a:path w="74294" h="74294">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6" name="object 6"/>
          <p:cNvSpPr/>
          <p:nvPr/>
        </p:nvSpPr>
        <p:spPr>
          <a:xfrm>
            <a:off x="1427556" y="2145639"/>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7" name="object 7"/>
          <p:cNvSpPr/>
          <p:nvPr/>
        </p:nvSpPr>
        <p:spPr>
          <a:xfrm>
            <a:off x="1300692" y="2360734"/>
            <a:ext cx="74295" cy="74295"/>
          </a:xfrm>
          <a:custGeom>
            <a:avLst/>
            <a:gdLst/>
            <a:ahLst/>
            <a:cxnLst/>
            <a:rect l="l" t="t" r="r" b="b"/>
            <a:pathLst>
              <a:path w="74294" h="74294">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8" name="object 8"/>
          <p:cNvSpPr/>
          <p:nvPr/>
        </p:nvSpPr>
        <p:spPr>
          <a:xfrm>
            <a:off x="1427556" y="2726639"/>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9" name="object 9"/>
          <p:cNvSpPr/>
          <p:nvPr/>
        </p:nvSpPr>
        <p:spPr>
          <a:xfrm>
            <a:off x="1300692" y="2941739"/>
            <a:ext cx="74295" cy="74295"/>
          </a:xfrm>
          <a:custGeom>
            <a:avLst/>
            <a:gdLst/>
            <a:ahLst/>
            <a:cxnLst/>
            <a:rect l="l" t="t" r="r" b="b"/>
            <a:pathLst>
              <a:path w="74294" h="74294">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0" name="object 10"/>
          <p:cNvSpPr/>
          <p:nvPr/>
        </p:nvSpPr>
        <p:spPr>
          <a:xfrm>
            <a:off x="1427556" y="3307651"/>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11" name="object 11"/>
          <p:cNvSpPr/>
          <p:nvPr/>
        </p:nvSpPr>
        <p:spPr>
          <a:xfrm>
            <a:off x="1300692" y="3522742"/>
            <a:ext cx="74295" cy="74295"/>
          </a:xfrm>
          <a:custGeom>
            <a:avLst/>
            <a:gdLst/>
            <a:ahLst/>
            <a:cxnLst/>
            <a:rect l="l" t="t" r="r" b="b"/>
            <a:pathLst>
              <a:path w="74294" h="74295">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2" name="object 12"/>
          <p:cNvSpPr/>
          <p:nvPr/>
        </p:nvSpPr>
        <p:spPr>
          <a:xfrm>
            <a:off x="1427556" y="3888651"/>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13" name="object 13"/>
          <p:cNvSpPr/>
          <p:nvPr/>
        </p:nvSpPr>
        <p:spPr>
          <a:xfrm>
            <a:off x="1300692" y="4103746"/>
            <a:ext cx="74295" cy="74295"/>
          </a:xfrm>
          <a:custGeom>
            <a:avLst/>
            <a:gdLst/>
            <a:ahLst/>
            <a:cxnLst/>
            <a:rect l="l" t="t" r="r" b="b"/>
            <a:pathLst>
              <a:path w="74294" h="74295">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4" name="object 14"/>
          <p:cNvSpPr/>
          <p:nvPr/>
        </p:nvSpPr>
        <p:spPr>
          <a:xfrm>
            <a:off x="1427556" y="4469650"/>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15" name="object 15"/>
          <p:cNvSpPr/>
          <p:nvPr/>
        </p:nvSpPr>
        <p:spPr>
          <a:xfrm>
            <a:off x="1300692" y="4684750"/>
            <a:ext cx="74295" cy="74295"/>
          </a:xfrm>
          <a:custGeom>
            <a:avLst/>
            <a:gdLst/>
            <a:ahLst/>
            <a:cxnLst/>
            <a:rect l="l" t="t" r="r" b="b"/>
            <a:pathLst>
              <a:path w="74294" h="74295">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6" name="object 16"/>
          <p:cNvSpPr/>
          <p:nvPr/>
        </p:nvSpPr>
        <p:spPr>
          <a:xfrm>
            <a:off x="1427556" y="5050663"/>
            <a:ext cx="5530215" cy="504190"/>
          </a:xfrm>
          <a:custGeom>
            <a:avLst/>
            <a:gdLst/>
            <a:ahLst/>
            <a:cxnLst/>
            <a:rect l="l" t="t" r="r" b="b"/>
            <a:pathLst>
              <a:path w="5530215" h="504189">
                <a:moveTo>
                  <a:pt x="5529643" y="503999"/>
                </a:moveTo>
                <a:lnTo>
                  <a:pt x="0" y="503999"/>
                </a:lnTo>
                <a:lnTo>
                  <a:pt x="0" y="0"/>
                </a:lnTo>
                <a:lnTo>
                  <a:pt x="5529643" y="0"/>
                </a:lnTo>
                <a:lnTo>
                  <a:pt x="5529643" y="503999"/>
                </a:lnTo>
                <a:close/>
              </a:path>
            </a:pathLst>
          </a:custGeom>
          <a:ln w="9525">
            <a:solidFill>
              <a:srgbClr val="000000"/>
            </a:solidFill>
          </a:ln>
        </p:spPr>
        <p:txBody>
          <a:bodyPr wrap="square" lIns="0" tIns="0" rIns="0" bIns="0" rtlCol="0"/>
          <a:lstStyle/>
          <a:p>
            <a:endParaRPr/>
          </a:p>
        </p:txBody>
      </p:sp>
      <p:sp>
        <p:nvSpPr>
          <p:cNvPr id="17" name="object 17"/>
          <p:cNvSpPr/>
          <p:nvPr/>
        </p:nvSpPr>
        <p:spPr>
          <a:xfrm>
            <a:off x="1300692" y="5265754"/>
            <a:ext cx="74295" cy="74295"/>
          </a:xfrm>
          <a:custGeom>
            <a:avLst/>
            <a:gdLst/>
            <a:ahLst/>
            <a:cxnLst/>
            <a:rect l="l" t="t" r="r" b="b"/>
            <a:pathLst>
              <a:path w="74294" h="74295">
                <a:moveTo>
                  <a:pt x="36906" y="0"/>
                </a:moveTo>
                <a:lnTo>
                  <a:pt x="2676" y="23512"/>
                </a:lnTo>
                <a:lnTo>
                  <a:pt x="0" y="36906"/>
                </a:lnTo>
                <a:lnTo>
                  <a:pt x="669" y="43826"/>
                </a:lnTo>
                <a:lnTo>
                  <a:pt x="29910" y="73069"/>
                </a:lnTo>
                <a:lnTo>
                  <a:pt x="36906" y="73812"/>
                </a:lnTo>
                <a:lnTo>
                  <a:pt x="43900" y="73069"/>
                </a:lnTo>
                <a:lnTo>
                  <a:pt x="73143" y="43826"/>
                </a:lnTo>
                <a:lnTo>
                  <a:pt x="73812" y="36906"/>
                </a:lnTo>
                <a:lnTo>
                  <a:pt x="73143" y="29986"/>
                </a:lnTo>
                <a:lnTo>
                  <a:pt x="43900" y="744"/>
                </a:lnTo>
                <a:lnTo>
                  <a:pt x="36906" y="0"/>
                </a:lnTo>
                <a:close/>
              </a:path>
            </a:pathLst>
          </a:custGeom>
          <a:solidFill>
            <a:srgbClr val="000000"/>
          </a:solidFill>
        </p:spPr>
        <p:txBody>
          <a:bodyPr wrap="square" lIns="0" tIns="0" rIns="0" bIns="0" rtlCol="0"/>
          <a:lstStyle/>
          <a:p>
            <a:endParaRPr/>
          </a:p>
        </p:txBody>
      </p:sp>
      <p:sp>
        <p:nvSpPr>
          <p:cNvPr id="18" name="object 18"/>
          <p:cNvSpPr txBox="1"/>
          <p:nvPr/>
        </p:nvSpPr>
        <p:spPr>
          <a:xfrm>
            <a:off x="526510" y="368757"/>
            <a:ext cx="2311400" cy="292100"/>
          </a:xfrm>
          <a:prstGeom prst="rect">
            <a:avLst/>
          </a:prstGeom>
        </p:spPr>
        <p:txBody>
          <a:bodyPr vert="horz" wrap="square" lIns="0" tIns="0" rIns="0" bIns="0" rtlCol="0">
            <a:spAutoFit/>
          </a:bodyPr>
          <a:lstStyle/>
          <a:p>
            <a:pPr marL="12700">
              <a:lnSpc>
                <a:spcPct val="100000"/>
              </a:lnSpc>
            </a:pPr>
            <a:r>
              <a:rPr sz="1800" b="1" dirty="0">
                <a:latin typeface="小塚ゴシック Pr6N B"/>
                <a:cs typeface="小塚ゴシック Pr6N B"/>
              </a:rPr>
              <a:t>探究学習ワークシート</a:t>
            </a:r>
            <a:endParaRPr sz="1800">
              <a:latin typeface="小塚ゴシック Pr6N B"/>
              <a:cs typeface="小塚ゴシック Pr6N B"/>
            </a:endParaRPr>
          </a:p>
        </p:txBody>
      </p:sp>
      <p:sp>
        <p:nvSpPr>
          <p:cNvPr id="19" name="object 19"/>
          <p:cNvSpPr/>
          <p:nvPr/>
        </p:nvSpPr>
        <p:spPr>
          <a:xfrm>
            <a:off x="3819692" y="315204"/>
            <a:ext cx="337185" cy="458470"/>
          </a:xfrm>
          <a:custGeom>
            <a:avLst/>
            <a:gdLst/>
            <a:ahLst/>
            <a:cxnLst/>
            <a:rect l="l" t="t" r="r" b="b"/>
            <a:pathLst>
              <a:path w="337185" h="458470">
                <a:moveTo>
                  <a:pt x="138747" y="0"/>
                </a:moveTo>
                <a:lnTo>
                  <a:pt x="0" y="387451"/>
                </a:lnTo>
                <a:lnTo>
                  <a:pt x="198234" y="458444"/>
                </a:lnTo>
                <a:lnTo>
                  <a:pt x="336981" y="70980"/>
                </a:lnTo>
                <a:lnTo>
                  <a:pt x="138747" y="0"/>
                </a:lnTo>
                <a:close/>
              </a:path>
            </a:pathLst>
          </a:custGeom>
          <a:solidFill>
            <a:srgbClr val="9F9F9F"/>
          </a:solidFill>
        </p:spPr>
        <p:txBody>
          <a:bodyPr wrap="square" lIns="0" tIns="0" rIns="0" bIns="0" rtlCol="0"/>
          <a:lstStyle/>
          <a:p>
            <a:endParaRPr/>
          </a:p>
        </p:txBody>
      </p:sp>
      <p:sp>
        <p:nvSpPr>
          <p:cNvPr id="20" name="object 20"/>
          <p:cNvSpPr/>
          <p:nvPr/>
        </p:nvSpPr>
        <p:spPr>
          <a:xfrm>
            <a:off x="3819692" y="315204"/>
            <a:ext cx="337185" cy="458470"/>
          </a:xfrm>
          <a:custGeom>
            <a:avLst/>
            <a:gdLst/>
            <a:ahLst/>
            <a:cxnLst/>
            <a:rect l="l" t="t" r="r" b="b"/>
            <a:pathLst>
              <a:path w="337185" h="458470">
                <a:moveTo>
                  <a:pt x="198234" y="458444"/>
                </a:moveTo>
                <a:lnTo>
                  <a:pt x="267614" y="264706"/>
                </a:lnTo>
                <a:lnTo>
                  <a:pt x="336981" y="70980"/>
                </a:lnTo>
                <a:lnTo>
                  <a:pt x="237858" y="35483"/>
                </a:lnTo>
                <a:lnTo>
                  <a:pt x="138747" y="0"/>
                </a:lnTo>
                <a:lnTo>
                  <a:pt x="69380" y="193725"/>
                </a:lnTo>
                <a:lnTo>
                  <a:pt x="0" y="387451"/>
                </a:lnTo>
              </a:path>
            </a:pathLst>
          </a:custGeom>
          <a:ln w="20078">
            <a:solidFill>
              <a:srgbClr val="221714"/>
            </a:solidFill>
          </a:ln>
        </p:spPr>
        <p:txBody>
          <a:bodyPr wrap="square" lIns="0" tIns="0" rIns="0" bIns="0" rtlCol="0"/>
          <a:lstStyle/>
          <a:p>
            <a:endParaRPr/>
          </a:p>
        </p:txBody>
      </p:sp>
      <p:sp>
        <p:nvSpPr>
          <p:cNvPr id="21" name="object 21"/>
          <p:cNvSpPr/>
          <p:nvPr/>
        </p:nvSpPr>
        <p:spPr>
          <a:xfrm>
            <a:off x="3855628" y="816729"/>
            <a:ext cx="62230" cy="52069"/>
          </a:xfrm>
          <a:custGeom>
            <a:avLst/>
            <a:gdLst/>
            <a:ahLst/>
            <a:cxnLst/>
            <a:rect l="l" t="t" r="r" b="b"/>
            <a:pathLst>
              <a:path w="62229" h="52069">
                <a:moveTo>
                  <a:pt x="0" y="0"/>
                </a:moveTo>
                <a:lnTo>
                  <a:pt x="16395" y="52082"/>
                </a:lnTo>
                <a:lnTo>
                  <a:pt x="62128" y="22250"/>
                </a:lnTo>
                <a:lnTo>
                  <a:pt x="0" y="0"/>
                </a:lnTo>
                <a:close/>
              </a:path>
            </a:pathLst>
          </a:custGeom>
          <a:solidFill>
            <a:srgbClr val="9F9F9F"/>
          </a:solidFill>
        </p:spPr>
        <p:txBody>
          <a:bodyPr wrap="square" lIns="0" tIns="0" rIns="0" bIns="0" rtlCol="0"/>
          <a:lstStyle/>
          <a:p>
            <a:endParaRPr/>
          </a:p>
        </p:txBody>
      </p:sp>
      <p:sp>
        <p:nvSpPr>
          <p:cNvPr id="22" name="object 22"/>
          <p:cNvSpPr/>
          <p:nvPr/>
        </p:nvSpPr>
        <p:spPr>
          <a:xfrm>
            <a:off x="3855628" y="816729"/>
            <a:ext cx="62230" cy="52069"/>
          </a:xfrm>
          <a:custGeom>
            <a:avLst/>
            <a:gdLst/>
            <a:ahLst/>
            <a:cxnLst/>
            <a:rect l="l" t="t" r="r" b="b"/>
            <a:pathLst>
              <a:path w="62229" h="52069">
                <a:moveTo>
                  <a:pt x="16395" y="52082"/>
                </a:moveTo>
                <a:lnTo>
                  <a:pt x="62128" y="22250"/>
                </a:lnTo>
                <a:lnTo>
                  <a:pt x="0" y="0"/>
                </a:lnTo>
                <a:lnTo>
                  <a:pt x="16395" y="52082"/>
                </a:lnTo>
                <a:close/>
              </a:path>
            </a:pathLst>
          </a:custGeom>
          <a:ln w="20078">
            <a:solidFill>
              <a:srgbClr val="221714"/>
            </a:solidFill>
          </a:ln>
        </p:spPr>
        <p:txBody>
          <a:bodyPr wrap="square" lIns="0" tIns="0" rIns="0" bIns="0" rtlCol="0"/>
          <a:lstStyle/>
          <a:p>
            <a:endParaRPr/>
          </a:p>
        </p:txBody>
      </p:sp>
      <p:sp>
        <p:nvSpPr>
          <p:cNvPr id="23" name="object 23"/>
          <p:cNvSpPr/>
          <p:nvPr/>
        </p:nvSpPr>
        <p:spPr>
          <a:xfrm>
            <a:off x="3819692" y="687438"/>
            <a:ext cx="198755" cy="151765"/>
          </a:xfrm>
          <a:custGeom>
            <a:avLst/>
            <a:gdLst/>
            <a:ahLst/>
            <a:cxnLst/>
            <a:rect l="l" t="t" r="r" b="b"/>
            <a:pathLst>
              <a:path w="198754" h="151765">
                <a:moveTo>
                  <a:pt x="51536" y="0"/>
                </a:moveTo>
                <a:lnTo>
                  <a:pt x="0" y="15227"/>
                </a:lnTo>
                <a:lnTo>
                  <a:pt x="35941" y="129285"/>
                </a:lnTo>
                <a:lnTo>
                  <a:pt x="98069" y="151536"/>
                </a:lnTo>
                <a:lnTo>
                  <a:pt x="198234" y="86207"/>
                </a:lnTo>
                <a:lnTo>
                  <a:pt x="193584" y="79090"/>
                </a:lnTo>
                <a:lnTo>
                  <a:pt x="174194" y="50291"/>
                </a:lnTo>
                <a:lnTo>
                  <a:pt x="99275" y="50291"/>
                </a:lnTo>
                <a:lnTo>
                  <a:pt x="51536" y="0"/>
                </a:lnTo>
                <a:close/>
              </a:path>
              <a:path w="198754" h="151765">
                <a:moveTo>
                  <a:pt x="168198" y="41414"/>
                </a:moveTo>
                <a:lnTo>
                  <a:pt x="99275" y="50291"/>
                </a:lnTo>
                <a:lnTo>
                  <a:pt x="174194" y="50291"/>
                </a:lnTo>
                <a:lnTo>
                  <a:pt x="168198" y="41414"/>
                </a:lnTo>
                <a:close/>
              </a:path>
            </a:pathLst>
          </a:custGeom>
          <a:solidFill>
            <a:srgbClr val="FFFFFF"/>
          </a:solidFill>
        </p:spPr>
        <p:txBody>
          <a:bodyPr wrap="square" lIns="0" tIns="0" rIns="0" bIns="0" rtlCol="0"/>
          <a:lstStyle/>
          <a:p>
            <a:endParaRPr/>
          </a:p>
        </p:txBody>
      </p:sp>
      <p:sp>
        <p:nvSpPr>
          <p:cNvPr id="24" name="object 24"/>
          <p:cNvSpPr/>
          <p:nvPr/>
        </p:nvSpPr>
        <p:spPr>
          <a:xfrm>
            <a:off x="3819692" y="687438"/>
            <a:ext cx="198755" cy="151765"/>
          </a:xfrm>
          <a:custGeom>
            <a:avLst/>
            <a:gdLst/>
            <a:ahLst/>
            <a:cxnLst/>
            <a:rect l="l" t="t" r="r" b="b"/>
            <a:pathLst>
              <a:path w="198754" h="151765">
                <a:moveTo>
                  <a:pt x="168198" y="41414"/>
                </a:moveTo>
                <a:lnTo>
                  <a:pt x="99275" y="50291"/>
                </a:lnTo>
                <a:lnTo>
                  <a:pt x="51536" y="0"/>
                </a:lnTo>
                <a:lnTo>
                  <a:pt x="0" y="15227"/>
                </a:lnTo>
                <a:lnTo>
                  <a:pt x="35941" y="129285"/>
                </a:lnTo>
                <a:lnTo>
                  <a:pt x="98069" y="151536"/>
                </a:lnTo>
                <a:lnTo>
                  <a:pt x="198234" y="86207"/>
                </a:lnTo>
                <a:lnTo>
                  <a:pt x="193584" y="79090"/>
                </a:lnTo>
                <a:lnTo>
                  <a:pt x="183254" y="63706"/>
                </a:lnTo>
                <a:lnTo>
                  <a:pt x="172906" y="48374"/>
                </a:lnTo>
                <a:lnTo>
                  <a:pt x="168198" y="41414"/>
                </a:lnTo>
                <a:close/>
              </a:path>
            </a:pathLst>
          </a:custGeom>
          <a:ln w="20078">
            <a:solidFill>
              <a:srgbClr val="221714"/>
            </a:solidFill>
          </a:ln>
        </p:spPr>
        <p:txBody>
          <a:bodyPr wrap="square" lIns="0" tIns="0" rIns="0" bIns="0" rtlCol="0"/>
          <a:lstStyle/>
          <a:p>
            <a:endParaRPr/>
          </a:p>
        </p:txBody>
      </p:sp>
      <p:sp>
        <p:nvSpPr>
          <p:cNvPr id="25" name="object 25"/>
          <p:cNvSpPr/>
          <p:nvPr/>
        </p:nvSpPr>
        <p:spPr>
          <a:xfrm>
            <a:off x="3915072" y="218135"/>
            <a:ext cx="31750" cy="67310"/>
          </a:xfrm>
          <a:custGeom>
            <a:avLst/>
            <a:gdLst/>
            <a:ahLst/>
            <a:cxnLst/>
            <a:rect l="l" t="t" r="r" b="b"/>
            <a:pathLst>
              <a:path w="31750" h="67310">
                <a:moveTo>
                  <a:pt x="0" y="0"/>
                </a:moveTo>
                <a:lnTo>
                  <a:pt x="31610" y="66852"/>
                </a:lnTo>
              </a:path>
            </a:pathLst>
          </a:custGeom>
          <a:ln w="20243">
            <a:solidFill>
              <a:srgbClr val="221714"/>
            </a:solidFill>
          </a:ln>
        </p:spPr>
        <p:txBody>
          <a:bodyPr wrap="square" lIns="0" tIns="0" rIns="0" bIns="0" rtlCol="0"/>
          <a:lstStyle/>
          <a:p>
            <a:endParaRPr/>
          </a:p>
        </p:txBody>
      </p:sp>
      <p:sp>
        <p:nvSpPr>
          <p:cNvPr id="26" name="object 26"/>
          <p:cNvSpPr/>
          <p:nvPr/>
        </p:nvSpPr>
        <p:spPr>
          <a:xfrm>
            <a:off x="3995808" y="216001"/>
            <a:ext cx="5715" cy="74295"/>
          </a:xfrm>
          <a:custGeom>
            <a:avLst/>
            <a:gdLst/>
            <a:ahLst/>
            <a:cxnLst/>
            <a:rect l="l" t="t" r="r" b="b"/>
            <a:pathLst>
              <a:path w="5714" h="74295">
                <a:moveTo>
                  <a:pt x="5346" y="0"/>
                </a:moveTo>
                <a:lnTo>
                  <a:pt x="0" y="73761"/>
                </a:lnTo>
              </a:path>
            </a:pathLst>
          </a:custGeom>
          <a:ln w="20243">
            <a:solidFill>
              <a:srgbClr val="221714"/>
            </a:solidFill>
          </a:ln>
        </p:spPr>
        <p:txBody>
          <a:bodyPr wrap="square" lIns="0" tIns="0" rIns="0" bIns="0" rtlCol="0"/>
          <a:lstStyle/>
          <a:p>
            <a:endParaRPr/>
          </a:p>
        </p:txBody>
      </p:sp>
      <p:sp>
        <p:nvSpPr>
          <p:cNvPr id="27" name="object 27"/>
          <p:cNvSpPr/>
          <p:nvPr/>
        </p:nvSpPr>
        <p:spPr>
          <a:xfrm>
            <a:off x="3859016" y="277576"/>
            <a:ext cx="59690" cy="44450"/>
          </a:xfrm>
          <a:custGeom>
            <a:avLst/>
            <a:gdLst/>
            <a:ahLst/>
            <a:cxnLst/>
            <a:rect l="l" t="t" r="r" b="b"/>
            <a:pathLst>
              <a:path w="59689" h="44450">
                <a:moveTo>
                  <a:pt x="0" y="0"/>
                </a:moveTo>
                <a:lnTo>
                  <a:pt x="59194" y="44335"/>
                </a:lnTo>
              </a:path>
            </a:pathLst>
          </a:custGeom>
          <a:ln w="20243">
            <a:solidFill>
              <a:srgbClr val="221714"/>
            </a:solidFill>
          </a:ln>
        </p:spPr>
        <p:txBody>
          <a:bodyPr wrap="square" lIns="0" tIns="0" rIns="0" bIns="0" rtlCol="0"/>
          <a:lstStyle/>
          <a:p>
            <a:endParaRPr/>
          </a:p>
        </p:txBody>
      </p:sp>
      <p:sp>
        <p:nvSpPr>
          <p:cNvPr id="28" name="object 28"/>
          <p:cNvSpPr/>
          <p:nvPr/>
        </p:nvSpPr>
        <p:spPr>
          <a:xfrm>
            <a:off x="3882189" y="363799"/>
            <a:ext cx="136525" cy="136525"/>
          </a:xfrm>
          <a:custGeom>
            <a:avLst/>
            <a:gdLst/>
            <a:ahLst/>
            <a:cxnLst/>
            <a:rect l="l" t="t" r="r" b="b"/>
            <a:pathLst>
              <a:path w="136525" h="136525">
                <a:moveTo>
                  <a:pt x="64391" y="0"/>
                </a:moveTo>
                <a:lnTo>
                  <a:pt x="39024" y="6461"/>
                </a:lnTo>
                <a:lnTo>
                  <a:pt x="17926" y="21965"/>
                </a:lnTo>
                <a:lnTo>
                  <a:pt x="3907" y="45182"/>
                </a:lnTo>
                <a:lnTo>
                  <a:pt x="0" y="72017"/>
                </a:lnTo>
                <a:lnTo>
                  <a:pt x="6461" y="97388"/>
                </a:lnTo>
                <a:lnTo>
                  <a:pt x="21965" y="118488"/>
                </a:lnTo>
                <a:lnTo>
                  <a:pt x="45182" y="132507"/>
                </a:lnTo>
                <a:lnTo>
                  <a:pt x="72017" y="136415"/>
                </a:lnTo>
                <a:lnTo>
                  <a:pt x="97387" y="129953"/>
                </a:lnTo>
                <a:lnTo>
                  <a:pt x="118482" y="114450"/>
                </a:lnTo>
                <a:lnTo>
                  <a:pt x="132494" y="91232"/>
                </a:lnTo>
                <a:lnTo>
                  <a:pt x="136404" y="64395"/>
                </a:lnTo>
                <a:lnTo>
                  <a:pt x="129945" y="39021"/>
                </a:lnTo>
                <a:lnTo>
                  <a:pt x="114442" y="17921"/>
                </a:lnTo>
                <a:lnTo>
                  <a:pt x="91219" y="3907"/>
                </a:lnTo>
                <a:lnTo>
                  <a:pt x="64391" y="0"/>
                </a:lnTo>
                <a:close/>
              </a:path>
            </a:pathLst>
          </a:custGeom>
          <a:solidFill>
            <a:srgbClr val="FFFFFF"/>
          </a:solidFill>
        </p:spPr>
        <p:txBody>
          <a:bodyPr wrap="square" lIns="0" tIns="0" rIns="0" bIns="0" rtlCol="0"/>
          <a:lstStyle/>
          <a:p>
            <a:endParaRPr/>
          </a:p>
        </p:txBody>
      </p:sp>
      <p:sp>
        <p:nvSpPr>
          <p:cNvPr id="29" name="object 29"/>
          <p:cNvSpPr/>
          <p:nvPr/>
        </p:nvSpPr>
        <p:spPr>
          <a:xfrm>
            <a:off x="3882189" y="363799"/>
            <a:ext cx="136525" cy="136525"/>
          </a:xfrm>
          <a:custGeom>
            <a:avLst/>
            <a:gdLst/>
            <a:ahLst/>
            <a:cxnLst/>
            <a:rect l="l" t="t" r="r" b="b"/>
            <a:pathLst>
              <a:path w="136525" h="136525">
                <a:moveTo>
                  <a:pt x="132494" y="91232"/>
                </a:moveTo>
                <a:lnTo>
                  <a:pt x="118482" y="114450"/>
                </a:lnTo>
                <a:lnTo>
                  <a:pt x="97387" y="129953"/>
                </a:lnTo>
                <a:lnTo>
                  <a:pt x="72017" y="136415"/>
                </a:lnTo>
                <a:lnTo>
                  <a:pt x="45182" y="132507"/>
                </a:lnTo>
                <a:lnTo>
                  <a:pt x="21965" y="118488"/>
                </a:lnTo>
                <a:lnTo>
                  <a:pt x="6461" y="97388"/>
                </a:lnTo>
                <a:lnTo>
                  <a:pt x="0" y="72017"/>
                </a:lnTo>
                <a:lnTo>
                  <a:pt x="3907" y="45182"/>
                </a:lnTo>
                <a:lnTo>
                  <a:pt x="17926" y="21965"/>
                </a:lnTo>
                <a:lnTo>
                  <a:pt x="39024" y="6461"/>
                </a:lnTo>
                <a:lnTo>
                  <a:pt x="64391" y="0"/>
                </a:lnTo>
                <a:lnTo>
                  <a:pt x="91219" y="3907"/>
                </a:lnTo>
                <a:lnTo>
                  <a:pt x="114442" y="17921"/>
                </a:lnTo>
                <a:lnTo>
                  <a:pt x="129945" y="39021"/>
                </a:lnTo>
                <a:lnTo>
                  <a:pt x="136404" y="64395"/>
                </a:lnTo>
                <a:lnTo>
                  <a:pt x="132494" y="91232"/>
                </a:lnTo>
                <a:close/>
              </a:path>
            </a:pathLst>
          </a:custGeom>
          <a:ln w="20485">
            <a:solidFill>
              <a:srgbClr val="221714"/>
            </a:solidFill>
          </a:ln>
        </p:spPr>
        <p:txBody>
          <a:bodyPr wrap="square" lIns="0" tIns="0" rIns="0" bIns="0" rtlCol="0"/>
          <a:lstStyle/>
          <a:p>
            <a:endParaRPr/>
          </a:p>
        </p:txBody>
      </p:sp>
      <p:sp>
        <p:nvSpPr>
          <p:cNvPr id="30" name="object 30"/>
          <p:cNvSpPr/>
          <p:nvPr/>
        </p:nvSpPr>
        <p:spPr>
          <a:xfrm>
            <a:off x="3933345" y="414958"/>
            <a:ext cx="34290" cy="34290"/>
          </a:xfrm>
          <a:custGeom>
            <a:avLst/>
            <a:gdLst/>
            <a:ahLst/>
            <a:cxnLst/>
            <a:rect l="l" t="t" r="r" b="b"/>
            <a:pathLst>
              <a:path w="34289" h="34290">
                <a:moveTo>
                  <a:pt x="16092" y="0"/>
                </a:moveTo>
                <a:lnTo>
                  <a:pt x="9749" y="1613"/>
                </a:lnTo>
                <a:lnTo>
                  <a:pt x="4476" y="5486"/>
                </a:lnTo>
                <a:lnTo>
                  <a:pt x="976" y="11288"/>
                </a:lnTo>
                <a:lnTo>
                  <a:pt x="0" y="18004"/>
                </a:lnTo>
                <a:lnTo>
                  <a:pt x="1613" y="24347"/>
                </a:lnTo>
                <a:lnTo>
                  <a:pt x="5486" y="29619"/>
                </a:lnTo>
                <a:lnTo>
                  <a:pt x="11288" y="33120"/>
                </a:lnTo>
                <a:lnTo>
                  <a:pt x="17998" y="34102"/>
                </a:lnTo>
                <a:lnTo>
                  <a:pt x="24342" y="32488"/>
                </a:lnTo>
                <a:lnTo>
                  <a:pt x="29617" y="28612"/>
                </a:lnTo>
                <a:lnTo>
                  <a:pt x="33120" y="22807"/>
                </a:lnTo>
                <a:lnTo>
                  <a:pt x="34096" y="16098"/>
                </a:lnTo>
                <a:lnTo>
                  <a:pt x="32483" y="9753"/>
                </a:lnTo>
                <a:lnTo>
                  <a:pt x="28610" y="4478"/>
                </a:lnTo>
                <a:lnTo>
                  <a:pt x="22807" y="976"/>
                </a:lnTo>
                <a:lnTo>
                  <a:pt x="16092" y="0"/>
                </a:lnTo>
                <a:close/>
              </a:path>
            </a:pathLst>
          </a:custGeom>
          <a:solidFill>
            <a:srgbClr val="221714"/>
          </a:solidFill>
        </p:spPr>
        <p:txBody>
          <a:bodyPr wrap="square" lIns="0" tIns="0" rIns="0" bIns="0" rtlCol="0"/>
          <a:lstStyle/>
          <a:p>
            <a:endParaRPr/>
          </a:p>
        </p:txBody>
      </p:sp>
      <p:sp>
        <p:nvSpPr>
          <p:cNvPr id="31" name="object 31"/>
          <p:cNvSpPr/>
          <p:nvPr/>
        </p:nvSpPr>
        <p:spPr>
          <a:xfrm>
            <a:off x="4020416" y="413296"/>
            <a:ext cx="136525" cy="136525"/>
          </a:xfrm>
          <a:custGeom>
            <a:avLst/>
            <a:gdLst/>
            <a:ahLst/>
            <a:cxnLst/>
            <a:rect l="l" t="t" r="r" b="b"/>
            <a:pathLst>
              <a:path w="136525" h="136525">
                <a:moveTo>
                  <a:pt x="64397" y="0"/>
                </a:moveTo>
                <a:lnTo>
                  <a:pt x="39026" y="6466"/>
                </a:lnTo>
                <a:lnTo>
                  <a:pt x="17927" y="21973"/>
                </a:lnTo>
                <a:lnTo>
                  <a:pt x="3907" y="45193"/>
                </a:lnTo>
                <a:lnTo>
                  <a:pt x="0" y="72028"/>
                </a:lnTo>
                <a:lnTo>
                  <a:pt x="6461" y="97398"/>
                </a:lnTo>
                <a:lnTo>
                  <a:pt x="21965" y="118493"/>
                </a:lnTo>
                <a:lnTo>
                  <a:pt x="45182" y="132505"/>
                </a:lnTo>
                <a:lnTo>
                  <a:pt x="72025" y="136413"/>
                </a:lnTo>
                <a:lnTo>
                  <a:pt x="97398" y="129951"/>
                </a:lnTo>
                <a:lnTo>
                  <a:pt x="118495" y="114448"/>
                </a:lnTo>
                <a:lnTo>
                  <a:pt x="132507" y="91230"/>
                </a:lnTo>
                <a:lnTo>
                  <a:pt x="136415" y="64400"/>
                </a:lnTo>
                <a:lnTo>
                  <a:pt x="129953" y="39028"/>
                </a:lnTo>
                <a:lnTo>
                  <a:pt x="114450" y="17926"/>
                </a:lnTo>
                <a:lnTo>
                  <a:pt x="91232" y="3905"/>
                </a:lnTo>
                <a:lnTo>
                  <a:pt x="64397" y="0"/>
                </a:lnTo>
                <a:close/>
              </a:path>
            </a:pathLst>
          </a:custGeom>
          <a:solidFill>
            <a:srgbClr val="FFFFFF"/>
          </a:solidFill>
        </p:spPr>
        <p:txBody>
          <a:bodyPr wrap="square" lIns="0" tIns="0" rIns="0" bIns="0" rtlCol="0"/>
          <a:lstStyle/>
          <a:p>
            <a:endParaRPr/>
          </a:p>
        </p:txBody>
      </p:sp>
      <p:sp>
        <p:nvSpPr>
          <p:cNvPr id="32" name="object 32"/>
          <p:cNvSpPr/>
          <p:nvPr/>
        </p:nvSpPr>
        <p:spPr>
          <a:xfrm>
            <a:off x="4020416" y="413296"/>
            <a:ext cx="136525" cy="136525"/>
          </a:xfrm>
          <a:custGeom>
            <a:avLst/>
            <a:gdLst/>
            <a:ahLst/>
            <a:cxnLst/>
            <a:rect l="l" t="t" r="r" b="b"/>
            <a:pathLst>
              <a:path w="136525" h="136525">
                <a:moveTo>
                  <a:pt x="132507" y="91230"/>
                </a:moveTo>
                <a:lnTo>
                  <a:pt x="118495" y="114448"/>
                </a:lnTo>
                <a:lnTo>
                  <a:pt x="97398" y="129951"/>
                </a:lnTo>
                <a:lnTo>
                  <a:pt x="72025" y="136413"/>
                </a:lnTo>
                <a:lnTo>
                  <a:pt x="45182" y="132505"/>
                </a:lnTo>
                <a:lnTo>
                  <a:pt x="21965" y="118493"/>
                </a:lnTo>
                <a:lnTo>
                  <a:pt x="6461" y="97398"/>
                </a:lnTo>
                <a:lnTo>
                  <a:pt x="0" y="72028"/>
                </a:lnTo>
                <a:lnTo>
                  <a:pt x="3907" y="45193"/>
                </a:lnTo>
                <a:lnTo>
                  <a:pt x="17927" y="21973"/>
                </a:lnTo>
                <a:lnTo>
                  <a:pt x="39026" y="6466"/>
                </a:lnTo>
                <a:lnTo>
                  <a:pt x="64397" y="0"/>
                </a:lnTo>
                <a:lnTo>
                  <a:pt x="91232" y="3905"/>
                </a:lnTo>
                <a:lnTo>
                  <a:pt x="114450" y="17926"/>
                </a:lnTo>
                <a:lnTo>
                  <a:pt x="129953" y="39028"/>
                </a:lnTo>
                <a:lnTo>
                  <a:pt x="136415" y="64400"/>
                </a:lnTo>
                <a:lnTo>
                  <a:pt x="132507" y="91230"/>
                </a:lnTo>
                <a:close/>
              </a:path>
            </a:pathLst>
          </a:custGeom>
          <a:ln w="20485">
            <a:solidFill>
              <a:srgbClr val="221714"/>
            </a:solidFill>
          </a:ln>
        </p:spPr>
        <p:txBody>
          <a:bodyPr wrap="square" lIns="0" tIns="0" rIns="0" bIns="0" rtlCol="0"/>
          <a:lstStyle/>
          <a:p>
            <a:endParaRPr/>
          </a:p>
        </p:txBody>
      </p:sp>
      <p:sp>
        <p:nvSpPr>
          <p:cNvPr id="33" name="object 33"/>
          <p:cNvSpPr/>
          <p:nvPr/>
        </p:nvSpPr>
        <p:spPr>
          <a:xfrm>
            <a:off x="4071580" y="464455"/>
            <a:ext cx="34290" cy="34290"/>
          </a:xfrm>
          <a:custGeom>
            <a:avLst/>
            <a:gdLst/>
            <a:ahLst/>
            <a:cxnLst/>
            <a:rect l="l" t="t" r="r" b="b"/>
            <a:pathLst>
              <a:path w="34289" h="34290">
                <a:moveTo>
                  <a:pt x="16096" y="0"/>
                </a:moveTo>
                <a:lnTo>
                  <a:pt x="9752" y="1617"/>
                </a:lnTo>
                <a:lnTo>
                  <a:pt x="4476" y="5494"/>
                </a:lnTo>
                <a:lnTo>
                  <a:pt x="974" y="11299"/>
                </a:lnTo>
                <a:lnTo>
                  <a:pt x="0" y="18007"/>
                </a:lnTo>
                <a:lnTo>
                  <a:pt x="1616" y="24347"/>
                </a:lnTo>
                <a:lnTo>
                  <a:pt x="5489" y="29617"/>
                </a:lnTo>
                <a:lnTo>
                  <a:pt x="11287" y="33118"/>
                </a:lnTo>
                <a:lnTo>
                  <a:pt x="17996" y="34100"/>
                </a:lnTo>
                <a:lnTo>
                  <a:pt x="24341" y="32486"/>
                </a:lnTo>
                <a:lnTo>
                  <a:pt x="29616" y="28610"/>
                </a:lnTo>
                <a:lnTo>
                  <a:pt x="33118" y="22805"/>
                </a:lnTo>
                <a:lnTo>
                  <a:pt x="34093" y="16096"/>
                </a:lnTo>
                <a:lnTo>
                  <a:pt x="32477" y="9751"/>
                </a:lnTo>
                <a:lnTo>
                  <a:pt x="28603" y="4476"/>
                </a:lnTo>
                <a:lnTo>
                  <a:pt x="22806" y="974"/>
                </a:lnTo>
                <a:lnTo>
                  <a:pt x="16096" y="0"/>
                </a:lnTo>
                <a:close/>
              </a:path>
            </a:pathLst>
          </a:custGeom>
          <a:solidFill>
            <a:srgbClr val="221714"/>
          </a:solidFill>
        </p:spPr>
        <p:txBody>
          <a:bodyPr wrap="square" lIns="0" tIns="0" rIns="0" bIns="0" rtlCol="0"/>
          <a:lstStyle/>
          <a:p>
            <a:endParaRPr/>
          </a:p>
        </p:txBody>
      </p:sp>
      <p:sp>
        <p:nvSpPr>
          <p:cNvPr id="34" name="object 34"/>
          <p:cNvSpPr/>
          <p:nvPr/>
        </p:nvSpPr>
        <p:spPr>
          <a:xfrm>
            <a:off x="3926792" y="527749"/>
            <a:ext cx="87630" cy="127635"/>
          </a:xfrm>
          <a:custGeom>
            <a:avLst/>
            <a:gdLst/>
            <a:ahLst/>
            <a:cxnLst/>
            <a:rect l="l" t="t" r="r" b="b"/>
            <a:pathLst>
              <a:path w="87629" h="127634">
                <a:moveTo>
                  <a:pt x="49783" y="0"/>
                </a:moveTo>
                <a:lnTo>
                  <a:pt x="32958" y="9308"/>
                </a:lnTo>
                <a:lnTo>
                  <a:pt x="17678" y="26576"/>
                </a:lnTo>
                <a:lnTo>
                  <a:pt x="5880" y="50197"/>
                </a:lnTo>
                <a:lnTo>
                  <a:pt x="0" y="75942"/>
                </a:lnTo>
                <a:lnTo>
                  <a:pt x="843" y="98989"/>
                </a:lnTo>
                <a:lnTo>
                  <a:pt x="7932" y="116861"/>
                </a:lnTo>
                <a:lnTo>
                  <a:pt x="20790" y="127083"/>
                </a:lnTo>
                <a:lnTo>
                  <a:pt x="37225" y="127351"/>
                </a:lnTo>
                <a:lnTo>
                  <a:pt x="54054" y="118045"/>
                </a:lnTo>
                <a:lnTo>
                  <a:pt x="69335" y="100774"/>
                </a:lnTo>
                <a:lnTo>
                  <a:pt x="81127" y="77146"/>
                </a:lnTo>
                <a:lnTo>
                  <a:pt x="87008" y="51408"/>
                </a:lnTo>
                <a:lnTo>
                  <a:pt x="86164" y="28364"/>
                </a:lnTo>
                <a:lnTo>
                  <a:pt x="79075" y="10490"/>
                </a:lnTo>
                <a:lnTo>
                  <a:pt x="66217" y="260"/>
                </a:lnTo>
                <a:lnTo>
                  <a:pt x="49783" y="0"/>
                </a:lnTo>
                <a:close/>
              </a:path>
            </a:pathLst>
          </a:custGeom>
          <a:solidFill>
            <a:srgbClr val="FFFFFF"/>
          </a:solidFill>
        </p:spPr>
        <p:txBody>
          <a:bodyPr wrap="square" lIns="0" tIns="0" rIns="0" bIns="0" rtlCol="0"/>
          <a:lstStyle/>
          <a:p>
            <a:endParaRPr/>
          </a:p>
        </p:txBody>
      </p:sp>
      <p:sp>
        <p:nvSpPr>
          <p:cNvPr id="35" name="object 35"/>
          <p:cNvSpPr/>
          <p:nvPr/>
        </p:nvSpPr>
        <p:spPr>
          <a:xfrm>
            <a:off x="3926792" y="527749"/>
            <a:ext cx="87630" cy="127635"/>
          </a:xfrm>
          <a:custGeom>
            <a:avLst/>
            <a:gdLst/>
            <a:ahLst/>
            <a:cxnLst/>
            <a:rect l="l" t="t" r="r" b="b"/>
            <a:pathLst>
              <a:path w="87629" h="127634">
                <a:moveTo>
                  <a:pt x="81127" y="77146"/>
                </a:moveTo>
                <a:lnTo>
                  <a:pt x="69335" y="100774"/>
                </a:lnTo>
                <a:lnTo>
                  <a:pt x="54054" y="118045"/>
                </a:lnTo>
                <a:lnTo>
                  <a:pt x="37225" y="127351"/>
                </a:lnTo>
                <a:lnTo>
                  <a:pt x="20790" y="127083"/>
                </a:lnTo>
                <a:lnTo>
                  <a:pt x="7932" y="116861"/>
                </a:lnTo>
                <a:lnTo>
                  <a:pt x="843" y="98989"/>
                </a:lnTo>
                <a:lnTo>
                  <a:pt x="0" y="75942"/>
                </a:lnTo>
                <a:lnTo>
                  <a:pt x="5880" y="50197"/>
                </a:lnTo>
                <a:lnTo>
                  <a:pt x="17678" y="26576"/>
                </a:lnTo>
                <a:lnTo>
                  <a:pt x="32958" y="9308"/>
                </a:lnTo>
                <a:lnTo>
                  <a:pt x="49783" y="0"/>
                </a:lnTo>
                <a:lnTo>
                  <a:pt x="66217" y="260"/>
                </a:lnTo>
                <a:lnTo>
                  <a:pt x="79075" y="10490"/>
                </a:lnTo>
                <a:lnTo>
                  <a:pt x="86164" y="28364"/>
                </a:lnTo>
                <a:lnTo>
                  <a:pt x="87008" y="51408"/>
                </a:lnTo>
                <a:lnTo>
                  <a:pt x="81127" y="77146"/>
                </a:lnTo>
                <a:close/>
              </a:path>
            </a:pathLst>
          </a:custGeom>
          <a:ln w="20078">
            <a:solidFill>
              <a:srgbClr val="221714"/>
            </a:solidFill>
          </a:ln>
        </p:spPr>
        <p:txBody>
          <a:bodyPr wrap="square" lIns="0" tIns="0" rIns="0" bIns="0" rtlCol="0"/>
          <a:lstStyle/>
          <a:p>
            <a:endParaRPr/>
          </a:p>
        </p:txBody>
      </p:sp>
      <p:sp>
        <p:nvSpPr>
          <p:cNvPr id="36" name="object 36"/>
          <p:cNvSpPr/>
          <p:nvPr/>
        </p:nvSpPr>
        <p:spPr>
          <a:xfrm>
            <a:off x="593008" y="970498"/>
            <a:ext cx="360045" cy="9355455"/>
          </a:xfrm>
          <a:custGeom>
            <a:avLst/>
            <a:gdLst/>
            <a:ahLst/>
            <a:cxnLst/>
            <a:rect l="l" t="t" r="r" b="b"/>
            <a:pathLst>
              <a:path w="360044" h="9355455">
                <a:moveTo>
                  <a:pt x="359994" y="0"/>
                </a:moveTo>
                <a:lnTo>
                  <a:pt x="0" y="0"/>
                </a:lnTo>
                <a:lnTo>
                  <a:pt x="0" y="9152597"/>
                </a:lnTo>
                <a:lnTo>
                  <a:pt x="184365" y="9354947"/>
                </a:lnTo>
                <a:lnTo>
                  <a:pt x="359994" y="9152597"/>
                </a:lnTo>
                <a:lnTo>
                  <a:pt x="359994" y="0"/>
                </a:lnTo>
                <a:close/>
              </a:path>
            </a:pathLst>
          </a:custGeom>
          <a:solidFill>
            <a:srgbClr val="D2D2D3"/>
          </a:solidFill>
        </p:spPr>
        <p:txBody>
          <a:bodyPr wrap="square" lIns="0" tIns="0" rIns="0" bIns="0" rtlCol="0"/>
          <a:lstStyle/>
          <a:p>
            <a:endParaRPr/>
          </a:p>
        </p:txBody>
      </p:sp>
      <p:sp>
        <p:nvSpPr>
          <p:cNvPr id="37" name="object 37"/>
          <p:cNvSpPr/>
          <p:nvPr/>
        </p:nvSpPr>
        <p:spPr>
          <a:xfrm>
            <a:off x="5466000" y="161997"/>
            <a:ext cx="1769745" cy="204470"/>
          </a:xfrm>
          <a:custGeom>
            <a:avLst/>
            <a:gdLst/>
            <a:ahLst/>
            <a:cxnLst/>
            <a:rect l="l" t="t" r="r" b="b"/>
            <a:pathLst>
              <a:path w="1769745" h="204470">
                <a:moveTo>
                  <a:pt x="1667484" y="203961"/>
                </a:moveTo>
                <a:lnTo>
                  <a:pt x="101981" y="203961"/>
                </a:lnTo>
                <a:lnTo>
                  <a:pt x="62381" y="195915"/>
                </a:lnTo>
                <a:lnTo>
                  <a:pt x="29954" y="174007"/>
                </a:lnTo>
                <a:lnTo>
                  <a:pt x="8046" y="141580"/>
                </a:lnTo>
                <a:lnTo>
                  <a:pt x="0" y="101980"/>
                </a:lnTo>
                <a:lnTo>
                  <a:pt x="8046" y="62386"/>
                </a:lnTo>
                <a:lnTo>
                  <a:pt x="29954" y="29959"/>
                </a:lnTo>
                <a:lnTo>
                  <a:pt x="62381" y="8047"/>
                </a:lnTo>
                <a:lnTo>
                  <a:pt x="101981" y="0"/>
                </a:lnTo>
                <a:lnTo>
                  <a:pt x="1667484" y="0"/>
                </a:lnTo>
                <a:lnTo>
                  <a:pt x="1707079" y="8047"/>
                </a:lnTo>
                <a:lnTo>
                  <a:pt x="1739506" y="29959"/>
                </a:lnTo>
                <a:lnTo>
                  <a:pt x="1761417" y="62386"/>
                </a:lnTo>
                <a:lnTo>
                  <a:pt x="1769465" y="101980"/>
                </a:lnTo>
                <a:lnTo>
                  <a:pt x="1761417" y="141580"/>
                </a:lnTo>
                <a:lnTo>
                  <a:pt x="1739506" y="174007"/>
                </a:lnTo>
                <a:lnTo>
                  <a:pt x="1707079" y="195915"/>
                </a:lnTo>
                <a:lnTo>
                  <a:pt x="1667484" y="203961"/>
                </a:lnTo>
                <a:close/>
              </a:path>
            </a:pathLst>
          </a:custGeom>
          <a:ln w="10071">
            <a:solidFill>
              <a:srgbClr val="040000"/>
            </a:solidFill>
          </a:ln>
        </p:spPr>
        <p:txBody>
          <a:bodyPr wrap="square" lIns="0" tIns="0" rIns="0" bIns="0" rtlCol="0"/>
          <a:lstStyle/>
          <a:p>
            <a:endParaRPr/>
          </a:p>
        </p:txBody>
      </p:sp>
      <p:sp>
        <p:nvSpPr>
          <p:cNvPr id="38" name="object 38"/>
          <p:cNvSpPr txBox="1"/>
          <p:nvPr/>
        </p:nvSpPr>
        <p:spPr>
          <a:xfrm>
            <a:off x="5563535" y="197146"/>
            <a:ext cx="1490345" cy="143510"/>
          </a:xfrm>
          <a:prstGeom prst="rect">
            <a:avLst/>
          </a:prstGeom>
        </p:spPr>
        <p:txBody>
          <a:bodyPr vert="horz" wrap="square" lIns="0" tIns="0" rIns="0" bIns="0" rtlCol="0">
            <a:spAutoFit/>
          </a:bodyPr>
          <a:lstStyle/>
          <a:p>
            <a:pPr marL="12700">
              <a:lnSpc>
                <a:spcPct val="100000"/>
              </a:lnSpc>
            </a:pPr>
            <a:r>
              <a:rPr sz="850" dirty="0">
                <a:latin typeface="小塚ゴシック Pr6N M"/>
                <a:cs typeface="小塚ゴシック Pr6N M"/>
              </a:rPr>
              <a:t>京都探究 Q&amp;A</a:t>
            </a:r>
            <a:r>
              <a:rPr sz="850" spc="-65" dirty="0">
                <a:latin typeface="小塚ゴシック Pr6N M"/>
                <a:cs typeface="小塚ゴシック Pr6N M"/>
              </a:rPr>
              <a:t> </a:t>
            </a:r>
            <a:r>
              <a:rPr sz="850" dirty="0">
                <a:latin typeface="小塚ゴシック Pr6N M"/>
                <a:cs typeface="小塚ゴシック Pr6N M"/>
              </a:rPr>
              <a:t>ワークブック用</a:t>
            </a:r>
            <a:endParaRPr sz="850">
              <a:latin typeface="小塚ゴシック Pr6N M"/>
              <a:cs typeface="小塚ゴシック Pr6N M"/>
            </a:endParaRPr>
          </a:p>
        </p:txBody>
      </p:sp>
      <p:sp>
        <p:nvSpPr>
          <p:cNvPr id="43" name="object 43"/>
          <p:cNvSpPr txBox="1"/>
          <p:nvPr/>
        </p:nvSpPr>
        <p:spPr>
          <a:xfrm>
            <a:off x="1720701" y="947225"/>
            <a:ext cx="5334000" cy="400366"/>
          </a:xfrm>
          <a:prstGeom prst="rect">
            <a:avLst/>
          </a:prstGeom>
        </p:spPr>
        <p:txBody>
          <a:bodyPr vert="horz" wrap="square" lIns="0" tIns="0" rIns="0" bIns="0" rtlCol="0">
            <a:spAutoFit/>
          </a:bodyPr>
          <a:lstStyle/>
          <a:p>
            <a:pPr marL="12700" marR="5080">
              <a:lnSpc>
                <a:spcPct val="121300"/>
              </a:lnSpc>
            </a:pPr>
            <a:r>
              <a:rPr sz="1100" dirty="0" err="1">
                <a:latin typeface="小塚ゴシック Pro R"/>
                <a:cs typeface="小塚ゴシック Pro R"/>
              </a:rPr>
              <a:t>プロセス</a:t>
            </a:r>
            <a:r>
              <a:rPr lang="en-US" sz="1100" dirty="0">
                <a:latin typeface="小塚ゴシック Pro R"/>
                <a:cs typeface="小塚ゴシック Pro R"/>
              </a:rPr>
              <a:t>  </a:t>
            </a:r>
            <a:r>
              <a:rPr lang="en-US" altLang="ja-JP" sz="1100" dirty="0">
                <a:latin typeface="小塚ゴシック Pro R"/>
                <a:cs typeface="小塚ゴシック Pro R"/>
              </a:rPr>
              <a:t>2  </a:t>
            </a:r>
            <a:r>
              <a:rPr sz="1100" dirty="0" err="1">
                <a:latin typeface="小塚ゴシック Pro R"/>
                <a:cs typeface="小塚ゴシック Pro R"/>
              </a:rPr>
              <a:t>で調べたことや分かったことの中から、プロセス</a:t>
            </a:r>
            <a:r>
              <a:rPr lang="ja-JP" altLang="en-US" sz="1100" dirty="0">
                <a:latin typeface="小塚ゴシック Pro R"/>
                <a:cs typeface="小塚ゴシック Pro R"/>
              </a:rPr>
              <a:t>  </a:t>
            </a:r>
            <a:r>
              <a:rPr lang="en-US" altLang="ja-JP" sz="1100" dirty="0">
                <a:latin typeface="小塚ゴシック Pro R"/>
                <a:cs typeface="小塚ゴシック Pro R"/>
              </a:rPr>
              <a:t>1  </a:t>
            </a:r>
            <a:r>
              <a:rPr sz="1100" dirty="0" err="1">
                <a:latin typeface="小塚ゴシック Pro R"/>
                <a:cs typeface="小塚ゴシック Pro R"/>
              </a:rPr>
              <a:t>で決めた自分の探究課</a:t>
            </a:r>
            <a:r>
              <a:rPr sz="1100" dirty="0">
                <a:latin typeface="小塚ゴシック Pro R"/>
                <a:cs typeface="小塚ゴシック Pro R"/>
              </a:rPr>
              <a:t>  題に関連することに絞って情報を整理し、箇条書きでまとめよう。</a:t>
            </a:r>
          </a:p>
        </p:txBody>
      </p:sp>
      <p:sp>
        <p:nvSpPr>
          <p:cNvPr id="46" name="object 46"/>
          <p:cNvSpPr txBox="1"/>
          <p:nvPr/>
        </p:nvSpPr>
        <p:spPr>
          <a:xfrm>
            <a:off x="1720701" y="5799481"/>
            <a:ext cx="5151389" cy="400366"/>
          </a:xfrm>
          <a:prstGeom prst="rect">
            <a:avLst/>
          </a:prstGeom>
        </p:spPr>
        <p:txBody>
          <a:bodyPr vert="horz" wrap="square" lIns="0" tIns="0" rIns="0" bIns="0" rtlCol="0">
            <a:spAutoFit/>
          </a:bodyPr>
          <a:lstStyle/>
          <a:p>
            <a:pPr marR="5080">
              <a:lnSpc>
                <a:spcPct val="121300"/>
              </a:lnSpc>
            </a:pPr>
            <a:r>
              <a:rPr sz="1100" dirty="0" err="1">
                <a:latin typeface="小塚ゴシック Pro R"/>
                <a:cs typeface="小塚ゴシック Pro R"/>
              </a:rPr>
              <a:t>ステップ❶で整理した情報について、自分の探究課題と関連づけて自分の考えや分</a:t>
            </a:r>
            <a:r>
              <a:rPr sz="1100" dirty="0">
                <a:latin typeface="小塚ゴシック Pro R"/>
                <a:cs typeface="小塚ゴシック Pro R"/>
              </a:rPr>
              <a:t>  かったことを書き出そう。</a:t>
            </a:r>
          </a:p>
        </p:txBody>
      </p:sp>
      <p:sp>
        <p:nvSpPr>
          <p:cNvPr id="49" name="object 49"/>
          <p:cNvSpPr/>
          <p:nvPr/>
        </p:nvSpPr>
        <p:spPr>
          <a:xfrm>
            <a:off x="2884911" y="418380"/>
            <a:ext cx="792480" cy="216535"/>
          </a:xfrm>
          <a:custGeom>
            <a:avLst/>
            <a:gdLst/>
            <a:ahLst/>
            <a:cxnLst/>
            <a:rect l="l" t="t" r="r" b="b"/>
            <a:pathLst>
              <a:path w="792479" h="216534">
                <a:moveTo>
                  <a:pt x="791997" y="141376"/>
                </a:moveTo>
                <a:lnTo>
                  <a:pt x="786109" y="170353"/>
                </a:lnTo>
                <a:lnTo>
                  <a:pt x="770077" y="194081"/>
                </a:lnTo>
                <a:lnTo>
                  <a:pt x="746348" y="210113"/>
                </a:lnTo>
                <a:lnTo>
                  <a:pt x="717372" y="216001"/>
                </a:lnTo>
                <a:lnTo>
                  <a:pt x="74612" y="216001"/>
                </a:lnTo>
                <a:lnTo>
                  <a:pt x="45643" y="210113"/>
                </a:lnTo>
                <a:lnTo>
                  <a:pt x="21918" y="194081"/>
                </a:lnTo>
                <a:lnTo>
                  <a:pt x="5887" y="170353"/>
                </a:lnTo>
                <a:lnTo>
                  <a:pt x="0" y="141376"/>
                </a:lnTo>
                <a:lnTo>
                  <a:pt x="0" y="74612"/>
                </a:lnTo>
                <a:lnTo>
                  <a:pt x="5887" y="45643"/>
                </a:lnTo>
                <a:lnTo>
                  <a:pt x="21918" y="21918"/>
                </a:lnTo>
                <a:lnTo>
                  <a:pt x="45643" y="5887"/>
                </a:lnTo>
                <a:lnTo>
                  <a:pt x="74612" y="0"/>
                </a:lnTo>
                <a:lnTo>
                  <a:pt x="717372" y="0"/>
                </a:lnTo>
                <a:lnTo>
                  <a:pt x="746348" y="5887"/>
                </a:lnTo>
                <a:lnTo>
                  <a:pt x="770077" y="21918"/>
                </a:lnTo>
                <a:lnTo>
                  <a:pt x="786109" y="45643"/>
                </a:lnTo>
                <a:lnTo>
                  <a:pt x="791997" y="74612"/>
                </a:lnTo>
                <a:lnTo>
                  <a:pt x="791997" y="141376"/>
                </a:lnTo>
                <a:close/>
              </a:path>
            </a:pathLst>
          </a:custGeom>
          <a:ln w="25400">
            <a:solidFill>
              <a:srgbClr val="040000"/>
            </a:solidFill>
          </a:ln>
        </p:spPr>
        <p:txBody>
          <a:bodyPr wrap="square" lIns="0" tIns="0" rIns="0" bIns="0" rtlCol="0"/>
          <a:lstStyle/>
          <a:p>
            <a:endParaRPr/>
          </a:p>
        </p:txBody>
      </p:sp>
      <p:sp>
        <p:nvSpPr>
          <p:cNvPr id="50" name="object 50"/>
          <p:cNvSpPr txBox="1"/>
          <p:nvPr/>
        </p:nvSpPr>
        <p:spPr>
          <a:xfrm>
            <a:off x="2915530" y="415210"/>
            <a:ext cx="551180" cy="196215"/>
          </a:xfrm>
          <a:prstGeom prst="rect">
            <a:avLst/>
          </a:prstGeom>
        </p:spPr>
        <p:txBody>
          <a:bodyPr vert="horz" wrap="square" lIns="0" tIns="0" rIns="0" bIns="0" rtlCol="0">
            <a:spAutoFit/>
          </a:bodyPr>
          <a:lstStyle/>
          <a:p>
            <a:pPr marL="12700">
              <a:lnSpc>
                <a:spcPct val="100000"/>
              </a:lnSpc>
            </a:pPr>
            <a:r>
              <a:rPr sz="1200" spc="15" dirty="0">
                <a:latin typeface="Tahoma"/>
                <a:cs typeface="Tahoma"/>
              </a:rPr>
              <a:t>process</a:t>
            </a:r>
            <a:endParaRPr sz="1200">
              <a:latin typeface="Tahoma"/>
              <a:cs typeface="Tahoma"/>
            </a:endParaRPr>
          </a:p>
        </p:txBody>
      </p:sp>
      <p:sp>
        <p:nvSpPr>
          <p:cNvPr id="51" name="object 51"/>
          <p:cNvSpPr/>
          <p:nvPr/>
        </p:nvSpPr>
        <p:spPr>
          <a:xfrm>
            <a:off x="3480676" y="467995"/>
            <a:ext cx="122555" cy="122555"/>
          </a:xfrm>
          <a:custGeom>
            <a:avLst/>
            <a:gdLst/>
            <a:ahLst/>
            <a:cxnLst/>
            <a:rect l="l" t="t" r="r" b="b"/>
            <a:pathLst>
              <a:path w="122554" h="122554">
                <a:moveTo>
                  <a:pt x="122402" y="122402"/>
                </a:moveTo>
                <a:lnTo>
                  <a:pt x="0" y="122402"/>
                </a:lnTo>
                <a:lnTo>
                  <a:pt x="0" y="0"/>
                </a:lnTo>
                <a:lnTo>
                  <a:pt x="122402" y="0"/>
                </a:lnTo>
                <a:lnTo>
                  <a:pt x="122402" y="122402"/>
                </a:lnTo>
                <a:close/>
              </a:path>
            </a:pathLst>
          </a:custGeom>
          <a:ln w="7708">
            <a:solidFill>
              <a:srgbClr val="040000"/>
            </a:solidFill>
          </a:ln>
        </p:spPr>
        <p:txBody>
          <a:bodyPr wrap="square" lIns="0" tIns="0" rIns="0" bIns="0" rtlCol="0"/>
          <a:lstStyle/>
          <a:p>
            <a:endParaRPr/>
          </a:p>
        </p:txBody>
      </p:sp>
      <p:sp>
        <p:nvSpPr>
          <p:cNvPr id="52" name="object 52"/>
          <p:cNvSpPr/>
          <p:nvPr/>
        </p:nvSpPr>
        <p:spPr>
          <a:xfrm>
            <a:off x="3514041" y="485780"/>
            <a:ext cx="55880" cy="86995"/>
          </a:xfrm>
          <a:custGeom>
            <a:avLst/>
            <a:gdLst/>
            <a:ahLst/>
            <a:cxnLst/>
            <a:rect l="l" t="t" r="r" b="b"/>
            <a:pathLst>
              <a:path w="55879" h="86995">
                <a:moveTo>
                  <a:pt x="10439" y="61506"/>
                </a:moveTo>
                <a:lnTo>
                  <a:pt x="0" y="62903"/>
                </a:lnTo>
                <a:lnTo>
                  <a:pt x="698" y="69976"/>
                </a:lnTo>
                <a:lnTo>
                  <a:pt x="3505" y="75742"/>
                </a:lnTo>
                <a:lnTo>
                  <a:pt x="13373" y="84620"/>
                </a:lnTo>
                <a:lnTo>
                  <a:pt x="19558" y="86855"/>
                </a:lnTo>
                <a:lnTo>
                  <a:pt x="35293" y="86855"/>
                </a:lnTo>
                <a:lnTo>
                  <a:pt x="42125" y="84264"/>
                </a:lnTo>
                <a:lnTo>
                  <a:pt x="48489" y="78206"/>
                </a:lnTo>
                <a:lnTo>
                  <a:pt x="22936" y="78206"/>
                </a:lnTo>
                <a:lnTo>
                  <a:pt x="19431" y="76911"/>
                </a:lnTo>
                <a:lnTo>
                  <a:pt x="13677" y="71691"/>
                </a:lnTo>
                <a:lnTo>
                  <a:pt x="11633" y="67424"/>
                </a:lnTo>
                <a:lnTo>
                  <a:pt x="10439" y="61506"/>
                </a:lnTo>
                <a:close/>
              </a:path>
              <a:path w="55879" h="86995">
                <a:moveTo>
                  <a:pt x="49525" y="43941"/>
                </a:moveTo>
                <a:lnTo>
                  <a:pt x="32778" y="43941"/>
                </a:lnTo>
                <a:lnTo>
                  <a:pt x="36766" y="45504"/>
                </a:lnTo>
                <a:lnTo>
                  <a:pt x="43027" y="51727"/>
                </a:lnTo>
                <a:lnTo>
                  <a:pt x="44589" y="55676"/>
                </a:lnTo>
                <a:lnTo>
                  <a:pt x="44589" y="65493"/>
                </a:lnTo>
                <a:lnTo>
                  <a:pt x="42900" y="69710"/>
                </a:lnTo>
                <a:lnTo>
                  <a:pt x="36131" y="76504"/>
                </a:lnTo>
                <a:lnTo>
                  <a:pt x="31978" y="78206"/>
                </a:lnTo>
                <a:lnTo>
                  <a:pt x="48489" y="78206"/>
                </a:lnTo>
                <a:lnTo>
                  <a:pt x="52959" y="73952"/>
                </a:lnTo>
                <a:lnTo>
                  <a:pt x="55664" y="67652"/>
                </a:lnTo>
                <a:lnTo>
                  <a:pt x="55664" y="54749"/>
                </a:lnTo>
                <a:lnTo>
                  <a:pt x="54267" y="50177"/>
                </a:lnTo>
                <a:lnTo>
                  <a:pt x="49525" y="43941"/>
                </a:lnTo>
                <a:close/>
              </a:path>
              <a:path w="55879" h="86995">
                <a:moveTo>
                  <a:pt x="46851" y="8572"/>
                </a:moveTo>
                <a:lnTo>
                  <a:pt x="30937" y="8572"/>
                </a:lnTo>
                <a:lnTo>
                  <a:pt x="34290" y="9829"/>
                </a:lnTo>
                <a:lnTo>
                  <a:pt x="39458" y="14858"/>
                </a:lnTo>
                <a:lnTo>
                  <a:pt x="40767" y="18021"/>
                </a:lnTo>
                <a:lnTo>
                  <a:pt x="40767" y="26682"/>
                </a:lnTo>
                <a:lnTo>
                  <a:pt x="38989" y="30264"/>
                </a:lnTo>
                <a:lnTo>
                  <a:pt x="31864" y="34899"/>
                </a:lnTo>
                <a:lnTo>
                  <a:pt x="27863" y="36055"/>
                </a:lnTo>
                <a:lnTo>
                  <a:pt x="21727" y="36055"/>
                </a:lnTo>
                <a:lnTo>
                  <a:pt x="20586" y="45097"/>
                </a:lnTo>
                <a:lnTo>
                  <a:pt x="23520" y="44322"/>
                </a:lnTo>
                <a:lnTo>
                  <a:pt x="25971" y="43941"/>
                </a:lnTo>
                <a:lnTo>
                  <a:pt x="49525" y="43941"/>
                </a:lnTo>
                <a:lnTo>
                  <a:pt x="48704" y="42862"/>
                </a:lnTo>
                <a:lnTo>
                  <a:pt x="44792" y="40462"/>
                </a:lnTo>
                <a:lnTo>
                  <a:pt x="39776" y="39306"/>
                </a:lnTo>
                <a:lnTo>
                  <a:pt x="43637" y="37528"/>
                </a:lnTo>
                <a:lnTo>
                  <a:pt x="45429" y="36055"/>
                </a:lnTo>
                <a:lnTo>
                  <a:pt x="27863" y="36055"/>
                </a:lnTo>
                <a:lnTo>
                  <a:pt x="21742" y="35940"/>
                </a:lnTo>
                <a:lnTo>
                  <a:pt x="45569" y="35940"/>
                </a:lnTo>
                <a:lnTo>
                  <a:pt x="46558" y="35128"/>
                </a:lnTo>
                <a:lnTo>
                  <a:pt x="50507" y="29095"/>
                </a:lnTo>
                <a:lnTo>
                  <a:pt x="51485" y="25755"/>
                </a:lnTo>
                <a:lnTo>
                  <a:pt x="51428" y="18021"/>
                </a:lnTo>
                <a:lnTo>
                  <a:pt x="50457" y="14566"/>
                </a:lnTo>
                <a:lnTo>
                  <a:pt x="46851" y="8572"/>
                </a:lnTo>
                <a:close/>
              </a:path>
              <a:path w="55879" h="86995">
                <a:moveTo>
                  <a:pt x="31254" y="0"/>
                </a:moveTo>
                <a:lnTo>
                  <a:pt x="19888" y="0"/>
                </a:lnTo>
                <a:lnTo>
                  <a:pt x="14262" y="1917"/>
                </a:lnTo>
                <a:lnTo>
                  <a:pt x="5219" y="9613"/>
                </a:lnTo>
                <a:lnTo>
                  <a:pt x="2324" y="15036"/>
                </a:lnTo>
                <a:lnTo>
                  <a:pt x="1041" y="22021"/>
                </a:lnTo>
                <a:lnTo>
                  <a:pt x="11480" y="23875"/>
                </a:lnTo>
                <a:lnTo>
                  <a:pt x="12255" y="18783"/>
                </a:lnTo>
                <a:lnTo>
                  <a:pt x="13995" y="14947"/>
                </a:lnTo>
                <a:lnTo>
                  <a:pt x="19405" y="9855"/>
                </a:lnTo>
                <a:lnTo>
                  <a:pt x="22783" y="8572"/>
                </a:lnTo>
                <a:lnTo>
                  <a:pt x="46851" y="8572"/>
                </a:lnTo>
                <a:lnTo>
                  <a:pt x="46316" y="7683"/>
                </a:lnTo>
                <a:lnTo>
                  <a:pt x="43332" y="4965"/>
                </a:lnTo>
                <a:lnTo>
                  <a:pt x="35521" y="990"/>
                </a:lnTo>
                <a:lnTo>
                  <a:pt x="31254" y="0"/>
                </a:lnTo>
                <a:close/>
              </a:path>
            </a:pathLst>
          </a:custGeom>
          <a:solidFill>
            <a:srgbClr val="000000"/>
          </a:solidFill>
        </p:spPr>
        <p:txBody>
          <a:bodyPr wrap="square" lIns="0" tIns="0" rIns="0" bIns="0" rtlCol="0"/>
          <a:lstStyle/>
          <a:p>
            <a:endParaRPr/>
          </a:p>
        </p:txBody>
      </p:sp>
      <p:sp>
        <p:nvSpPr>
          <p:cNvPr id="54" name="object 76">
            <a:extLst>
              <a:ext uri="{FF2B5EF4-FFF2-40B4-BE49-F238E27FC236}">
                <a16:creationId xmlns:a16="http://schemas.microsoft.com/office/drawing/2014/main" id="{656A3E95-44FF-D2ED-4231-F26AA234720D}"/>
              </a:ext>
            </a:extLst>
          </p:cNvPr>
          <p:cNvSpPr txBox="1"/>
          <p:nvPr/>
        </p:nvSpPr>
        <p:spPr>
          <a:xfrm>
            <a:off x="689928" y="1053822"/>
            <a:ext cx="158890" cy="2011684"/>
          </a:xfrm>
          <a:prstGeom prst="rect">
            <a:avLst/>
          </a:prstGeom>
        </p:spPr>
        <p:txBody>
          <a:bodyPr vert="eaVert" wrap="square" lIns="0" tIns="0" rIns="0" bIns="0" rtlCol="0">
            <a:spAutoFit/>
          </a:bodyPr>
          <a:lstStyle/>
          <a:p>
            <a:pPr marL="12700">
              <a:lnSpc>
                <a:spcPct val="65000"/>
              </a:lnSpc>
              <a:tabLst>
                <a:tab pos="882015" algn="l"/>
              </a:tabLst>
            </a:pPr>
            <a:r>
              <a:rPr sz="1100" dirty="0" err="1">
                <a:latin typeface="小塚ゴシック Pr6N M"/>
                <a:cs typeface="小塚ゴシック Pr6N M"/>
              </a:rPr>
              <a:t>プロセス</a:t>
            </a:r>
            <a:r>
              <a:rPr lang="ja-JP" altLang="en-US" sz="1100" dirty="0">
                <a:latin typeface="小塚ゴシック Pr6N M"/>
                <a:cs typeface="小塚ゴシック Pr6N M"/>
              </a:rPr>
              <a:t>　　　　</a:t>
            </a:r>
            <a:r>
              <a:rPr lang="ja-JP" altLang="en-US" sz="1400" dirty="0">
                <a:latin typeface="小塚ゴシック Pr6N M"/>
                <a:cs typeface="小塚ゴシック Pr6N M"/>
              </a:rPr>
              <a:t>整理と分析</a:t>
            </a:r>
          </a:p>
        </p:txBody>
      </p:sp>
      <p:sp>
        <p:nvSpPr>
          <p:cNvPr id="55" name="object 56">
            <a:extLst>
              <a:ext uri="{FF2B5EF4-FFF2-40B4-BE49-F238E27FC236}">
                <a16:creationId xmlns:a16="http://schemas.microsoft.com/office/drawing/2014/main" id="{8FEDC168-322D-EF6F-A534-36FC77A0F7B6}"/>
              </a:ext>
            </a:extLst>
          </p:cNvPr>
          <p:cNvSpPr/>
          <p:nvPr/>
        </p:nvSpPr>
        <p:spPr>
          <a:xfrm>
            <a:off x="704673" y="1677864"/>
            <a:ext cx="144145" cy="144145"/>
          </a:xfrm>
          <a:custGeom>
            <a:avLst/>
            <a:gdLst/>
            <a:ahLst/>
            <a:cxnLst/>
            <a:rect l="l" t="t" r="r" b="b"/>
            <a:pathLst>
              <a:path w="144144" h="144144">
                <a:moveTo>
                  <a:pt x="144005" y="144005"/>
                </a:moveTo>
                <a:lnTo>
                  <a:pt x="0" y="144005"/>
                </a:lnTo>
                <a:lnTo>
                  <a:pt x="0" y="0"/>
                </a:lnTo>
                <a:lnTo>
                  <a:pt x="144005" y="0"/>
                </a:lnTo>
                <a:lnTo>
                  <a:pt x="144005" y="144005"/>
                </a:lnTo>
                <a:close/>
              </a:path>
            </a:pathLst>
          </a:custGeom>
          <a:ln w="9067">
            <a:solidFill>
              <a:srgbClr val="040000"/>
            </a:solidFill>
          </a:ln>
        </p:spPr>
        <p:txBody>
          <a:bodyPr wrap="square" lIns="0" tIns="0" rIns="0" bIns="0" rtlCol="0" anchor="ctr"/>
          <a:lstStyle/>
          <a:p>
            <a:pPr algn="ctr"/>
            <a:r>
              <a:rPr lang="en-US" altLang="ja-JP" sz="1200" dirty="0">
                <a:latin typeface="Abadi" panose="020B0604020104020204" pitchFamily="34" charset="0"/>
              </a:rPr>
              <a:t>3</a:t>
            </a:r>
            <a:endParaRPr sz="1200" dirty="0">
              <a:latin typeface="Abadi" panose="020B0604020104020204" pitchFamily="34" charset="0"/>
            </a:endParaRPr>
          </a:p>
        </p:txBody>
      </p:sp>
      <p:sp>
        <p:nvSpPr>
          <p:cNvPr id="56" name="テキスト ボックス 55">
            <a:extLst>
              <a:ext uri="{FF2B5EF4-FFF2-40B4-BE49-F238E27FC236}">
                <a16:creationId xmlns:a16="http://schemas.microsoft.com/office/drawing/2014/main" id="{E8DEEF4F-6863-DA89-153D-8A4B6B37CA46}"/>
              </a:ext>
            </a:extLst>
          </p:cNvPr>
          <p:cNvSpPr txBox="1">
            <a:spLocks/>
          </p:cNvSpPr>
          <p:nvPr/>
        </p:nvSpPr>
        <p:spPr>
          <a:xfrm>
            <a:off x="1478986" y="1609244"/>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57" name="テキスト ボックス 56">
            <a:extLst>
              <a:ext uri="{FF2B5EF4-FFF2-40B4-BE49-F238E27FC236}">
                <a16:creationId xmlns:a16="http://schemas.microsoft.com/office/drawing/2014/main" id="{D7EF8832-DB6C-AE9A-7F0B-102B70132200}"/>
              </a:ext>
            </a:extLst>
          </p:cNvPr>
          <p:cNvSpPr txBox="1">
            <a:spLocks/>
          </p:cNvSpPr>
          <p:nvPr/>
        </p:nvSpPr>
        <p:spPr>
          <a:xfrm>
            <a:off x="1478986" y="2192510"/>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58" name="テキスト ボックス 57">
            <a:extLst>
              <a:ext uri="{FF2B5EF4-FFF2-40B4-BE49-F238E27FC236}">
                <a16:creationId xmlns:a16="http://schemas.microsoft.com/office/drawing/2014/main" id="{40F47F91-F964-1767-C4EB-CDDCA3477477}"/>
              </a:ext>
            </a:extLst>
          </p:cNvPr>
          <p:cNvSpPr txBox="1">
            <a:spLocks/>
          </p:cNvSpPr>
          <p:nvPr/>
        </p:nvSpPr>
        <p:spPr>
          <a:xfrm>
            <a:off x="1478986" y="2775777"/>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59" name="テキスト ボックス 58">
            <a:extLst>
              <a:ext uri="{FF2B5EF4-FFF2-40B4-BE49-F238E27FC236}">
                <a16:creationId xmlns:a16="http://schemas.microsoft.com/office/drawing/2014/main" id="{9363F173-D3DD-4A30-37A5-79D2F78DD434}"/>
              </a:ext>
            </a:extLst>
          </p:cNvPr>
          <p:cNvSpPr txBox="1">
            <a:spLocks/>
          </p:cNvSpPr>
          <p:nvPr/>
        </p:nvSpPr>
        <p:spPr>
          <a:xfrm>
            <a:off x="1478986" y="3359043"/>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60" name="テキスト ボックス 59">
            <a:extLst>
              <a:ext uri="{FF2B5EF4-FFF2-40B4-BE49-F238E27FC236}">
                <a16:creationId xmlns:a16="http://schemas.microsoft.com/office/drawing/2014/main" id="{F41D8717-7ABD-0093-DC2E-633B57BF0892}"/>
              </a:ext>
            </a:extLst>
          </p:cNvPr>
          <p:cNvSpPr txBox="1">
            <a:spLocks/>
          </p:cNvSpPr>
          <p:nvPr/>
        </p:nvSpPr>
        <p:spPr>
          <a:xfrm>
            <a:off x="1478986" y="3942309"/>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61" name="テキスト ボックス 60">
            <a:extLst>
              <a:ext uri="{FF2B5EF4-FFF2-40B4-BE49-F238E27FC236}">
                <a16:creationId xmlns:a16="http://schemas.microsoft.com/office/drawing/2014/main" id="{BF254197-FBB9-EC44-F446-54B24ABBC861}"/>
              </a:ext>
            </a:extLst>
          </p:cNvPr>
          <p:cNvSpPr txBox="1">
            <a:spLocks/>
          </p:cNvSpPr>
          <p:nvPr/>
        </p:nvSpPr>
        <p:spPr>
          <a:xfrm>
            <a:off x="1478986" y="4525575"/>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62" name="テキスト ボックス 61">
            <a:extLst>
              <a:ext uri="{FF2B5EF4-FFF2-40B4-BE49-F238E27FC236}">
                <a16:creationId xmlns:a16="http://schemas.microsoft.com/office/drawing/2014/main" id="{289669EC-382F-5130-36AB-794EDA0DAB68}"/>
              </a:ext>
            </a:extLst>
          </p:cNvPr>
          <p:cNvSpPr txBox="1">
            <a:spLocks/>
          </p:cNvSpPr>
          <p:nvPr/>
        </p:nvSpPr>
        <p:spPr>
          <a:xfrm>
            <a:off x="1478986" y="5108843"/>
            <a:ext cx="5424605" cy="414000"/>
          </a:xfrm>
          <a:prstGeom prst="rect">
            <a:avLst/>
          </a:prstGeom>
          <a:noFill/>
        </p:spPr>
        <p:txBody>
          <a:bodyPr wrap="square" lIns="54000" rIns="54000" rtlCol="0" anchor="ctr">
            <a:normAutofit/>
          </a:bodyPr>
          <a:lstStyle/>
          <a:p>
            <a:pPr>
              <a:lnSpc>
                <a:spcPct val="125000"/>
              </a:lnSpc>
            </a:pPr>
            <a:endParaRPr kumimoji="1" lang="en-US" altLang="ja-JP" sz="1050" dirty="0">
              <a:latin typeface="+mj-ea"/>
              <a:ea typeface="+mj-ea"/>
            </a:endParaRPr>
          </a:p>
        </p:txBody>
      </p:sp>
      <p:sp>
        <p:nvSpPr>
          <p:cNvPr id="63" name="テキスト ボックス 62">
            <a:extLst>
              <a:ext uri="{FF2B5EF4-FFF2-40B4-BE49-F238E27FC236}">
                <a16:creationId xmlns:a16="http://schemas.microsoft.com/office/drawing/2014/main" id="{03136D91-B0C1-24FB-8A28-87FCCC885F54}"/>
              </a:ext>
            </a:extLst>
          </p:cNvPr>
          <p:cNvSpPr txBox="1">
            <a:spLocks noChangeAspect="1"/>
          </p:cNvSpPr>
          <p:nvPr/>
        </p:nvSpPr>
        <p:spPr>
          <a:xfrm>
            <a:off x="1223269" y="6413300"/>
            <a:ext cx="5796000" cy="3808800"/>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pic>
        <p:nvPicPr>
          <p:cNvPr id="65" name="図 64" descr="挿絵 が含まれている画像&#10;&#10;自動的に生成された説明">
            <a:extLst>
              <a:ext uri="{FF2B5EF4-FFF2-40B4-BE49-F238E27FC236}">
                <a16:creationId xmlns:a16="http://schemas.microsoft.com/office/drawing/2014/main" id="{AA8246F8-EE29-C479-600C-33CCC7BFE0C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45762" y="1013941"/>
            <a:ext cx="536448" cy="259080"/>
          </a:xfrm>
          <a:prstGeom prst="rect">
            <a:avLst/>
          </a:prstGeom>
        </p:spPr>
      </p:pic>
      <p:pic>
        <p:nvPicPr>
          <p:cNvPr id="67" name="図 66" descr="挿絵, 抽象 が含まれている画像&#10;&#10;自動的に生成された説明">
            <a:extLst>
              <a:ext uri="{FF2B5EF4-FFF2-40B4-BE49-F238E27FC236}">
                <a16:creationId xmlns:a16="http://schemas.microsoft.com/office/drawing/2014/main" id="{3411BE24-DDAC-886E-37C0-44944A47C3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36618" y="5846758"/>
            <a:ext cx="545592" cy="259080"/>
          </a:xfrm>
          <a:prstGeom prst="rect">
            <a:avLst/>
          </a:prstGeom>
        </p:spPr>
      </p:pic>
      <p:sp>
        <p:nvSpPr>
          <p:cNvPr id="40" name="正方形/長方形 39">
            <a:extLst>
              <a:ext uri="{FF2B5EF4-FFF2-40B4-BE49-F238E27FC236}">
                <a16:creationId xmlns:a16="http://schemas.microsoft.com/office/drawing/2014/main" id="{04AE393D-FA1C-1287-2D8B-212864D0FC21}"/>
              </a:ext>
            </a:extLst>
          </p:cNvPr>
          <p:cNvSpPr/>
          <p:nvPr/>
        </p:nvSpPr>
        <p:spPr>
          <a:xfrm>
            <a:off x="2316488" y="971022"/>
            <a:ext cx="166362" cy="165600"/>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正方形/長方形 40">
            <a:extLst>
              <a:ext uri="{FF2B5EF4-FFF2-40B4-BE49-F238E27FC236}">
                <a16:creationId xmlns:a16="http://schemas.microsoft.com/office/drawing/2014/main" id="{C040D9B0-6042-52EA-C242-AA5D51FC9A3B}"/>
              </a:ext>
            </a:extLst>
          </p:cNvPr>
          <p:cNvSpPr/>
          <p:nvPr/>
        </p:nvSpPr>
        <p:spPr>
          <a:xfrm>
            <a:off x="5592251" y="971022"/>
            <a:ext cx="166362" cy="165600"/>
          </a:xfrm>
          <a:prstGeom prst="rect">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4246372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135189" y="1587220"/>
            <a:ext cx="5940425" cy="8688705"/>
          </a:xfrm>
          <a:custGeom>
            <a:avLst/>
            <a:gdLst/>
            <a:ahLst/>
            <a:cxnLst/>
            <a:rect l="l" t="t" r="r" b="b"/>
            <a:pathLst>
              <a:path w="5940425" h="8688705">
                <a:moveTo>
                  <a:pt x="5939993" y="8688209"/>
                </a:moveTo>
                <a:lnTo>
                  <a:pt x="0" y="8688209"/>
                </a:lnTo>
                <a:lnTo>
                  <a:pt x="0" y="0"/>
                </a:lnTo>
                <a:lnTo>
                  <a:pt x="5939993" y="0"/>
                </a:lnTo>
                <a:lnTo>
                  <a:pt x="5939993" y="8688209"/>
                </a:lnTo>
                <a:close/>
              </a:path>
            </a:pathLst>
          </a:custGeom>
          <a:ln w="25399">
            <a:solidFill>
              <a:srgbClr val="040000"/>
            </a:solidFill>
          </a:ln>
        </p:spPr>
        <p:txBody>
          <a:bodyPr wrap="square" lIns="0" tIns="0" rIns="0" bIns="0" rtlCol="0"/>
          <a:lstStyle/>
          <a:p>
            <a:endParaRPr/>
          </a:p>
        </p:txBody>
      </p:sp>
      <p:sp>
        <p:nvSpPr>
          <p:cNvPr id="3" name="object 3"/>
          <p:cNvSpPr txBox="1"/>
          <p:nvPr/>
        </p:nvSpPr>
        <p:spPr>
          <a:xfrm>
            <a:off x="541982" y="368757"/>
            <a:ext cx="2311400" cy="292100"/>
          </a:xfrm>
          <a:prstGeom prst="rect">
            <a:avLst/>
          </a:prstGeom>
        </p:spPr>
        <p:txBody>
          <a:bodyPr vert="horz" wrap="square" lIns="0" tIns="0" rIns="0" bIns="0" rtlCol="0">
            <a:spAutoFit/>
          </a:bodyPr>
          <a:lstStyle/>
          <a:p>
            <a:pPr marL="12700">
              <a:lnSpc>
                <a:spcPct val="100000"/>
              </a:lnSpc>
            </a:pPr>
            <a:r>
              <a:rPr sz="1800" b="1" dirty="0">
                <a:latin typeface="小塚ゴシック Pr6N B"/>
                <a:cs typeface="小塚ゴシック Pr6N B"/>
              </a:rPr>
              <a:t>探究学習ワークシート</a:t>
            </a:r>
            <a:endParaRPr sz="1800">
              <a:latin typeface="小塚ゴシック Pr6N B"/>
              <a:cs typeface="小塚ゴシック Pr6N B"/>
            </a:endParaRPr>
          </a:p>
        </p:txBody>
      </p:sp>
      <p:sp>
        <p:nvSpPr>
          <p:cNvPr id="4" name="object 4"/>
          <p:cNvSpPr/>
          <p:nvPr/>
        </p:nvSpPr>
        <p:spPr>
          <a:xfrm>
            <a:off x="3835177" y="315204"/>
            <a:ext cx="337185" cy="458470"/>
          </a:xfrm>
          <a:custGeom>
            <a:avLst/>
            <a:gdLst/>
            <a:ahLst/>
            <a:cxnLst/>
            <a:rect l="l" t="t" r="r" b="b"/>
            <a:pathLst>
              <a:path w="337185" h="458470">
                <a:moveTo>
                  <a:pt x="138747" y="0"/>
                </a:moveTo>
                <a:lnTo>
                  <a:pt x="0" y="387451"/>
                </a:lnTo>
                <a:lnTo>
                  <a:pt x="198234" y="458444"/>
                </a:lnTo>
                <a:lnTo>
                  <a:pt x="336981" y="70980"/>
                </a:lnTo>
                <a:lnTo>
                  <a:pt x="138747" y="0"/>
                </a:lnTo>
                <a:close/>
              </a:path>
            </a:pathLst>
          </a:custGeom>
          <a:solidFill>
            <a:srgbClr val="9F9F9F"/>
          </a:solidFill>
        </p:spPr>
        <p:txBody>
          <a:bodyPr wrap="square" lIns="0" tIns="0" rIns="0" bIns="0" rtlCol="0"/>
          <a:lstStyle/>
          <a:p>
            <a:endParaRPr/>
          </a:p>
        </p:txBody>
      </p:sp>
      <p:sp>
        <p:nvSpPr>
          <p:cNvPr id="5" name="object 5"/>
          <p:cNvSpPr/>
          <p:nvPr/>
        </p:nvSpPr>
        <p:spPr>
          <a:xfrm>
            <a:off x="3835177" y="315204"/>
            <a:ext cx="337185" cy="458470"/>
          </a:xfrm>
          <a:custGeom>
            <a:avLst/>
            <a:gdLst/>
            <a:ahLst/>
            <a:cxnLst/>
            <a:rect l="l" t="t" r="r" b="b"/>
            <a:pathLst>
              <a:path w="337185" h="458470">
                <a:moveTo>
                  <a:pt x="198234" y="458444"/>
                </a:moveTo>
                <a:lnTo>
                  <a:pt x="267614" y="264706"/>
                </a:lnTo>
                <a:lnTo>
                  <a:pt x="336981" y="70980"/>
                </a:lnTo>
                <a:lnTo>
                  <a:pt x="237858" y="35483"/>
                </a:lnTo>
                <a:lnTo>
                  <a:pt x="138747" y="0"/>
                </a:lnTo>
                <a:lnTo>
                  <a:pt x="69380" y="193725"/>
                </a:lnTo>
                <a:lnTo>
                  <a:pt x="0" y="387451"/>
                </a:lnTo>
              </a:path>
            </a:pathLst>
          </a:custGeom>
          <a:ln w="20078">
            <a:solidFill>
              <a:srgbClr val="221714"/>
            </a:solidFill>
          </a:ln>
        </p:spPr>
        <p:txBody>
          <a:bodyPr wrap="square" lIns="0" tIns="0" rIns="0" bIns="0" rtlCol="0"/>
          <a:lstStyle/>
          <a:p>
            <a:endParaRPr/>
          </a:p>
        </p:txBody>
      </p:sp>
      <p:sp>
        <p:nvSpPr>
          <p:cNvPr id="6" name="object 6"/>
          <p:cNvSpPr/>
          <p:nvPr/>
        </p:nvSpPr>
        <p:spPr>
          <a:xfrm>
            <a:off x="3871113" y="816729"/>
            <a:ext cx="62230" cy="52069"/>
          </a:xfrm>
          <a:custGeom>
            <a:avLst/>
            <a:gdLst/>
            <a:ahLst/>
            <a:cxnLst/>
            <a:rect l="l" t="t" r="r" b="b"/>
            <a:pathLst>
              <a:path w="62229" h="52069">
                <a:moveTo>
                  <a:pt x="0" y="0"/>
                </a:moveTo>
                <a:lnTo>
                  <a:pt x="16395" y="52082"/>
                </a:lnTo>
                <a:lnTo>
                  <a:pt x="62128" y="22250"/>
                </a:lnTo>
                <a:lnTo>
                  <a:pt x="0" y="0"/>
                </a:lnTo>
                <a:close/>
              </a:path>
            </a:pathLst>
          </a:custGeom>
          <a:solidFill>
            <a:srgbClr val="9F9F9F"/>
          </a:solidFill>
        </p:spPr>
        <p:txBody>
          <a:bodyPr wrap="square" lIns="0" tIns="0" rIns="0" bIns="0" rtlCol="0"/>
          <a:lstStyle/>
          <a:p>
            <a:endParaRPr/>
          </a:p>
        </p:txBody>
      </p:sp>
      <p:sp>
        <p:nvSpPr>
          <p:cNvPr id="7" name="object 7"/>
          <p:cNvSpPr/>
          <p:nvPr/>
        </p:nvSpPr>
        <p:spPr>
          <a:xfrm>
            <a:off x="3871113" y="816729"/>
            <a:ext cx="62230" cy="52069"/>
          </a:xfrm>
          <a:custGeom>
            <a:avLst/>
            <a:gdLst/>
            <a:ahLst/>
            <a:cxnLst/>
            <a:rect l="l" t="t" r="r" b="b"/>
            <a:pathLst>
              <a:path w="62229" h="52069">
                <a:moveTo>
                  <a:pt x="16395" y="52082"/>
                </a:moveTo>
                <a:lnTo>
                  <a:pt x="62128" y="22250"/>
                </a:lnTo>
                <a:lnTo>
                  <a:pt x="0" y="0"/>
                </a:lnTo>
                <a:lnTo>
                  <a:pt x="16395" y="52082"/>
                </a:lnTo>
                <a:close/>
              </a:path>
            </a:pathLst>
          </a:custGeom>
          <a:ln w="20078">
            <a:solidFill>
              <a:srgbClr val="221714"/>
            </a:solidFill>
          </a:ln>
        </p:spPr>
        <p:txBody>
          <a:bodyPr wrap="square" lIns="0" tIns="0" rIns="0" bIns="0" rtlCol="0"/>
          <a:lstStyle/>
          <a:p>
            <a:endParaRPr/>
          </a:p>
        </p:txBody>
      </p:sp>
      <p:sp>
        <p:nvSpPr>
          <p:cNvPr id="8" name="object 8"/>
          <p:cNvSpPr/>
          <p:nvPr/>
        </p:nvSpPr>
        <p:spPr>
          <a:xfrm>
            <a:off x="3835177" y="687438"/>
            <a:ext cx="198755" cy="151765"/>
          </a:xfrm>
          <a:custGeom>
            <a:avLst/>
            <a:gdLst/>
            <a:ahLst/>
            <a:cxnLst/>
            <a:rect l="l" t="t" r="r" b="b"/>
            <a:pathLst>
              <a:path w="198754" h="151765">
                <a:moveTo>
                  <a:pt x="51536" y="0"/>
                </a:moveTo>
                <a:lnTo>
                  <a:pt x="0" y="15227"/>
                </a:lnTo>
                <a:lnTo>
                  <a:pt x="35928" y="129285"/>
                </a:lnTo>
                <a:lnTo>
                  <a:pt x="98069" y="151536"/>
                </a:lnTo>
                <a:lnTo>
                  <a:pt x="198234" y="86207"/>
                </a:lnTo>
                <a:lnTo>
                  <a:pt x="193584" y="79090"/>
                </a:lnTo>
                <a:lnTo>
                  <a:pt x="174194" y="50291"/>
                </a:lnTo>
                <a:lnTo>
                  <a:pt x="99275" y="50291"/>
                </a:lnTo>
                <a:lnTo>
                  <a:pt x="51536" y="0"/>
                </a:lnTo>
                <a:close/>
              </a:path>
              <a:path w="198754" h="151765">
                <a:moveTo>
                  <a:pt x="168198" y="41414"/>
                </a:moveTo>
                <a:lnTo>
                  <a:pt x="99275" y="50291"/>
                </a:lnTo>
                <a:lnTo>
                  <a:pt x="174194" y="50291"/>
                </a:lnTo>
                <a:lnTo>
                  <a:pt x="168198" y="41414"/>
                </a:lnTo>
                <a:close/>
              </a:path>
            </a:pathLst>
          </a:custGeom>
          <a:solidFill>
            <a:srgbClr val="FFFFFF"/>
          </a:solidFill>
        </p:spPr>
        <p:txBody>
          <a:bodyPr wrap="square" lIns="0" tIns="0" rIns="0" bIns="0" rtlCol="0"/>
          <a:lstStyle/>
          <a:p>
            <a:endParaRPr/>
          </a:p>
        </p:txBody>
      </p:sp>
      <p:sp>
        <p:nvSpPr>
          <p:cNvPr id="9" name="object 9"/>
          <p:cNvSpPr/>
          <p:nvPr/>
        </p:nvSpPr>
        <p:spPr>
          <a:xfrm>
            <a:off x="3835177" y="687438"/>
            <a:ext cx="198755" cy="151765"/>
          </a:xfrm>
          <a:custGeom>
            <a:avLst/>
            <a:gdLst/>
            <a:ahLst/>
            <a:cxnLst/>
            <a:rect l="l" t="t" r="r" b="b"/>
            <a:pathLst>
              <a:path w="198754" h="151765">
                <a:moveTo>
                  <a:pt x="168198" y="41414"/>
                </a:moveTo>
                <a:lnTo>
                  <a:pt x="99275" y="50291"/>
                </a:lnTo>
                <a:lnTo>
                  <a:pt x="51536" y="0"/>
                </a:lnTo>
                <a:lnTo>
                  <a:pt x="0" y="15227"/>
                </a:lnTo>
                <a:lnTo>
                  <a:pt x="35928" y="129285"/>
                </a:lnTo>
                <a:lnTo>
                  <a:pt x="98069" y="151536"/>
                </a:lnTo>
                <a:lnTo>
                  <a:pt x="198234" y="86207"/>
                </a:lnTo>
                <a:lnTo>
                  <a:pt x="193584" y="79090"/>
                </a:lnTo>
                <a:lnTo>
                  <a:pt x="183254" y="63706"/>
                </a:lnTo>
                <a:lnTo>
                  <a:pt x="172906" y="48374"/>
                </a:lnTo>
                <a:lnTo>
                  <a:pt x="168198" y="41414"/>
                </a:lnTo>
                <a:close/>
              </a:path>
            </a:pathLst>
          </a:custGeom>
          <a:ln w="20078">
            <a:solidFill>
              <a:srgbClr val="221714"/>
            </a:solidFill>
          </a:ln>
        </p:spPr>
        <p:txBody>
          <a:bodyPr wrap="square" lIns="0" tIns="0" rIns="0" bIns="0" rtlCol="0"/>
          <a:lstStyle/>
          <a:p>
            <a:endParaRPr/>
          </a:p>
        </p:txBody>
      </p:sp>
      <p:sp>
        <p:nvSpPr>
          <p:cNvPr id="10" name="object 10"/>
          <p:cNvSpPr/>
          <p:nvPr/>
        </p:nvSpPr>
        <p:spPr>
          <a:xfrm>
            <a:off x="3930556" y="218135"/>
            <a:ext cx="31750" cy="67310"/>
          </a:xfrm>
          <a:custGeom>
            <a:avLst/>
            <a:gdLst/>
            <a:ahLst/>
            <a:cxnLst/>
            <a:rect l="l" t="t" r="r" b="b"/>
            <a:pathLst>
              <a:path w="31750" h="67310">
                <a:moveTo>
                  <a:pt x="0" y="0"/>
                </a:moveTo>
                <a:lnTo>
                  <a:pt x="31610" y="66852"/>
                </a:lnTo>
              </a:path>
            </a:pathLst>
          </a:custGeom>
          <a:ln w="20243">
            <a:solidFill>
              <a:srgbClr val="221714"/>
            </a:solidFill>
          </a:ln>
        </p:spPr>
        <p:txBody>
          <a:bodyPr wrap="square" lIns="0" tIns="0" rIns="0" bIns="0" rtlCol="0"/>
          <a:lstStyle/>
          <a:p>
            <a:endParaRPr/>
          </a:p>
        </p:txBody>
      </p:sp>
      <p:sp>
        <p:nvSpPr>
          <p:cNvPr id="11" name="object 11"/>
          <p:cNvSpPr/>
          <p:nvPr/>
        </p:nvSpPr>
        <p:spPr>
          <a:xfrm>
            <a:off x="4011293" y="216001"/>
            <a:ext cx="5715" cy="74295"/>
          </a:xfrm>
          <a:custGeom>
            <a:avLst/>
            <a:gdLst/>
            <a:ahLst/>
            <a:cxnLst/>
            <a:rect l="l" t="t" r="r" b="b"/>
            <a:pathLst>
              <a:path w="5714" h="74295">
                <a:moveTo>
                  <a:pt x="5346" y="0"/>
                </a:moveTo>
                <a:lnTo>
                  <a:pt x="0" y="73761"/>
                </a:lnTo>
              </a:path>
            </a:pathLst>
          </a:custGeom>
          <a:ln w="20243">
            <a:solidFill>
              <a:srgbClr val="221714"/>
            </a:solidFill>
          </a:ln>
        </p:spPr>
        <p:txBody>
          <a:bodyPr wrap="square" lIns="0" tIns="0" rIns="0" bIns="0" rtlCol="0"/>
          <a:lstStyle/>
          <a:p>
            <a:endParaRPr/>
          </a:p>
        </p:txBody>
      </p:sp>
      <p:sp>
        <p:nvSpPr>
          <p:cNvPr id="12" name="object 12"/>
          <p:cNvSpPr/>
          <p:nvPr/>
        </p:nvSpPr>
        <p:spPr>
          <a:xfrm>
            <a:off x="3874501" y="277576"/>
            <a:ext cx="59690" cy="44450"/>
          </a:xfrm>
          <a:custGeom>
            <a:avLst/>
            <a:gdLst/>
            <a:ahLst/>
            <a:cxnLst/>
            <a:rect l="l" t="t" r="r" b="b"/>
            <a:pathLst>
              <a:path w="59689" h="44450">
                <a:moveTo>
                  <a:pt x="0" y="0"/>
                </a:moveTo>
                <a:lnTo>
                  <a:pt x="59194" y="44335"/>
                </a:lnTo>
              </a:path>
            </a:pathLst>
          </a:custGeom>
          <a:ln w="20243">
            <a:solidFill>
              <a:srgbClr val="221714"/>
            </a:solidFill>
          </a:ln>
        </p:spPr>
        <p:txBody>
          <a:bodyPr wrap="square" lIns="0" tIns="0" rIns="0" bIns="0" rtlCol="0"/>
          <a:lstStyle/>
          <a:p>
            <a:endParaRPr/>
          </a:p>
        </p:txBody>
      </p:sp>
      <p:sp>
        <p:nvSpPr>
          <p:cNvPr id="13" name="object 13"/>
          <p:cNvSpPr/>
          <p:nvPr/>
        </p:nvSpPr>
        <p:spPr>
          <a:xfrm>
            <a:off x="3897673" y="363799"/>
            <a:ext cx="136525" cy="136525"/>
          </a:xfrm>
          <a:custGeom>
            <a:avLst/>
            <a:gdLst/>
            <a:ahLst/>
            <a:cxnLst/>
            <a:rect l="l" t="t" r="r" b="b"/>
            <a:pathLst>
              <a:path w="136525" h="136525">
                <a:moveTo>
                  <a:pt x="64391" y="0"/>
                </a:moveTo>
                <a:lnTo>
                  <a:pt x="39024" y="6461"/>
                </a:lnTo>
                <a:lnTo>
                  <a:pt x="17926" y="21965"/>
                </a:lnTo>
                <a:lnTo>
                  <a:pt x="3907" y="45182"/>
                </a:lnTo>
                <a:lnTo>
                  <a:pt x="0" y="72017"/>
                </a:lnTo>
                <a:lnTo>
                  <a:pt x="6461" y="97388"/>
                </a:lnTo>
                <a:lnTo>
                  <a:pt x="21965" y="118488"/>
                </a:lnTo>
                <a:lnTo>
                  <a:pt x="45182" y="132507"/>
                </a:lnTo>
                <a:lnTo>
                  <a:pt x="72017" y="136415"/>
                </a:lnTo>
                <a:lnTo>
                  <a:pt x="97387" y="129953"/>
                </a:lnTo>
                <a:lnTo>
                  <a:pt x="118482" y="114450"/>
                </a:lnTo>
                <a:lnTo>
                  <a:pt x="132494" y="91232"/>
                </a:lnTo>
                <a:lnTo>
                  <a:pt x="136404" y="64395"/>
                </a:lnTo>
                <a:lnTo>
                  <a:pt x="129945" y="39021"/>
                </a:lnTo>
                <a:lnTo>
                  <a:pt x="114442" y="17921"/>
                </a:lnTo>
                <a:lnTo>
                  <a:pt x="91219" y="3907"/>
                </a:lnTo>
                <a:lnTo>
                  <a:pt x="64391" y="0"/>
                </a:lnTo>
                <a:close/>
              </a:path>
            </a:pathLst>
          </a:custGeom>
          <a:solidFill>
            <a:srgbClr val="FFFFFF"/>
          </a:solidFill>
        </p:spPr>
        <p:txBody>
          <a:bodyPr wrap="square" lIns="0" tIns="0" rIns="0" bIns="0" rtlCol="0"/>
          <a:lstStyle/>
          <a:p>
            <a:endParaRPr/>
          </a:p>
        </p:txBody>
      </p:sp>
      <p:sp>
        <p:nvSpPr>
          <p:cNvPr id="14" name="object 14"/>
          <p:cNvSpPr/>
          <p:nvPr/>
        </p:nvSpPr>
        <p:spPr>
          <a:xfrm>
            <a:off x="3897673" y="363799"/>
            <a:ext cx="136525" cy="136525"/>
          </a:xfrm>
          <a:custGeom>
            <a:avLst/>
            <a:gdLst/>
            <a:ahLst/>
            <a:cxnLst/>
            <a:rect l="l" t="t" r="r" b="b"/>
            <a:pathLst>
              <a:path w="136525" h="136525">
                <a:moveTo>
                  <a:pt x="132494" y="91232"/>
                </a:moveTo>
                <a:lnTo>
                  <a:pt x="118482" y="114450"/>
                </a:lnTo>
                <a:lnTo>
                  <a:pt x="97387" y="129953"/>
                </a:lnTo>
                <a:lnTo>
                  <a:pt x="72017" y="136415"/>
                </a:lnTo>
                <a:lnTo>
                  <a:pt x="45182" y="132507"/>
                </a:lnTo>
                <a:lnTo>
                  <a:pt x="21965" y="118488"/>
                </a:lnTo>
                <a:lnTo>
                  <a:pt x="6461" y="97388"/>
                </a:lnTo>
                <a:lnTo>
                  <a:pt x="0" y="72017"/>
                </a:lnTo>
                <a:lnTo>
                  <a:pt x="3907" y="45182"/>
                </a:lnTo>
                <a:lnTo>
                  <a:pt x="17926" y="21965"/>
                </a:lnTo>
                <a:lnTo>
                  <a:pt x="39024" y="6461"/>
                </a:lnTo>
                <a:lnTo>
                  <a:pt x="64391" y="0"/>
                </a:lnTo>
                <a:lnTo>
                  <a:pt x="91219" y="3907"/>
                </a:lnTo>
                <a:lnTo>
                  <a:pt x="114442" y="17921"/>
                </a:lnTo>
                <a:lnTo>
                  <a:pt x="129945" y="39021"/>
                </a:lnTo>
                <a:lnTo>
                  <a:pt x="136404" y="64395"/>
                </a:lnTo>
                <a:lnTo>
                  <a:pt x="132494" y="91232"/>
                </a:lnTo>
                <a:close/>
              </a:path>
            </a:pathLst>
          </a:custGeom>
          <a:ln w="20485">
            <a:solidFill>
              <a:srgbClr val="221714"/>
            </a:solidFill>
          </a:ln>
        </p:spPr>
        <p:txBody>
          <a:bodyPr wrap="square" lIns="0" tIns="0" rIns="0" bIns="0" rtlCol="0"/>
          <a:lstStyle/>
          <a:p>
            <a:endParaRPr/>
          </a:p>
        </p:txBody>
      </p:sp>
      <p:sp>
        <p:nvSpPr>
          <p:cNvPr id="15" name="object 15"/>
          <p:cNvSpPr/>
          <p:nvPr/>
        </p:nvSpPr>
        <p:spPr>
          <a:xfrm>
            <a:off x="3948830" y="414958"/>
            <a:ext cx="34290" cy="34290"/>
          </a:xfrm>
          <a:custGeom>
            <a:avLst/>
            <a:gdLst/>
            <a:ahLst/>
            <a:cxnLst/>
            <a:rect l="l" t="t" r="r" b="b"/>
            <a:pathLst>
              <a:path w="34289" h="34290">
                <a:moveTo>
                  <a:pt x="16092" y="0"/>
                </a:moveTo>
                <a:lnTo>
                  <a:pt x="9749" y="1613"/>
                </a:lnTo>
                <a:lnTo>
                  <a:pt x="4476" y="5486"/>
                </a:lnTo>
                <a:lnTo>
                  <a:pt x="976" y="11288"/>
                </a:lnTo>
                <a:lnTo>
                  <a:pt x="0" y="18004"/>
                </a:lnTo>
                <a:lnTo>
                  <a:pt x="1613" y="24347"/>
                </a:lnTo>
                <a:lnTo>
                  <a:pt x="5486" y="29619"/>
                </a:lnTo>
                <a:lnTo>
                  <a:pt x="11288" y="33120"/>
                </a:lnTo>
                <a:lnTo>
                  <a:pt x="17998" y="34102"/>
                </a:lnTo>
                <a:lnTo>
                  <a:pt x="24342" y="32488"/>
                </a:lnTo>
                <a:lnTo>
                  <a:pt x="29617" y="28612"/>
                </a:lnTo>
                <a:lnTo>
                  <a:pt x="33120" y="22807"/>
                </a:lnTo>
                <a:lnTo>
                  <a:pt x="34096" y="16098"/>
                </a:lnTo>
                <a:lnTo>
                  <a:pt x="32483" y="9753"/>
                </a:lnTo>
                <a:lnTo>
                  <a:pt x="28610" y="4478"/>
                </a:lnTo>
                <a:lnTo>
                  <a:pt x="22807" y="976"/>
                </a:lnTo>
                <a:lnTo>
                  <a:pt x="16092" y="0"/>
                </a:lnTo>
                <a:close/>
              </a:path>
            </a:pathLst>
          </a:custGeom>
          <a:solidFill>
            <a:srgbClr val="221714"/>
          </a:solidFill>
        </p:spPr>
        <p:txBody>
          <a:bodyPr wrap="square" lIns="0" tIns="0" rIns="0" bIns="0" rtlCol="0"/>
          <a:lstStyle/>
          <a:p>
            <a:endParaRPr/>
          </a:p>
        </p:txBody>
      </p:sp>
      <p:sp>
        <p:nvSpPr>
          <p:cNvPr id="16" name="object 16"/>
          <p:cNvSpPr/>
          <p:nvPr/>
        </p:nvSpPr>
        <p:spPr>
          <a:xfrm>
            <a:off x="4035901" y="413296"/>
            <a:ext cx="136525" cy="136525"/>
          </a:xfrm>
          <a:custGeom>
            <a:avLst/>
            <a:gdLst/>
            <a:ahLst/>
            <a:cxnLst/>
            <a:rect l="l" t="t" r="r" b="b"/>
            <a:pathLst>
              <a:path w="136525" h="136525">
                <a:moveTo>
                  <a:pt x="64397" y="0"/>
                </a:moveTo>
                <a:lnTo>
                  <a:pt x="39026" y="6466"/>
                </a:lnTo>
                <a:lnTo>
                  <a:pt x="17927" y="21973"/>
                </a:lnTo>
                <a:lnTo>
                  <a:pt x="3907" y="45193"/>
                </a:lnTo>
                <a:lnTo>
                  <a:pt x="0" y="72028"/>
                </a:lnTo>
                <a:lnTo>
                  <a:pt x="6461" y="97398"/>
                </a:lnTo>
                <a:lnTo>
                  <a:pt x="21965" y="118493"/>
                </a:lnTo>
                <a:lnTo>
                  <a:pt x="45182" y="132505"/>
                </a:lnTo>
                <a:lnTo>
                  <a:pt x="72025" y="136413"/>
                </a:lnTo>
                <a:lnTo>
                  <a:pt x="97398" y="129951"/>
                </a:lnTo>
                <a:lnTo>
                  <a:pt x="118495" y="114448"/>
                </a:lnTo>
                <a:lnTo>
                  <a:pt x="132507" y="91230"/>
                </a:lnTo>
                <a:lnTo>
                  <a:pt x="136415" y="64400"/>
                </a:lnTo>
                <a:lnTo>
                  <a:pt x="129953" y="39028"/>
                </a:lnTo>
                <a:lnTo>
                  <a:pt x="114450" y="17926"/>
                </a:lnTo>
                <a:lnTo>
                  <a:pt x="91232" y="3905"/>
                </a:lnTo>
                <a:lnTo>
                  <a:pt x="64397" y="0"/>
                </a:lnTo>
                <a:close/>
              </a:path>
            </a:pathLst>
          </a:custGeom>
          <a:solidFill>
            <a:srgbClr val="FFFFFF"/>
          </a:solidFill>
        </p:spPr>
        <p:txBody>
          <a:bodyPr wrap="square" lIns="0" tIns="0" rIns="0" bIns="0" rtlCol="0"/>
          <a:lstStyle/>
          <a:p>
            <a:endParaRPr/>
          </a:p>
        </p:txBody>
      </p:sp>
      <p:sp>
        <p:nvSpPr>
          <p:cNvPr id="17" name="object 17"/>
          <p:cNvSpPr/>
          <p:nvPr/>
        </p:nvSpPr>
        <p:spPr>
          <a:xfrm>
            <a:off x="4035901" y="413296"/>
            <a:ext cx="136525" cy="136525"/>
          </a:xfrm>
          <a:custGeom>
            <a:avLst/>
            <a:gdLst/>
            <a:ahLst/>
            <a:cxnLst/>
            <a:rect l="l" t="t" r="r" b="b"/>
            <a:pathLst>
              <a:path w="136525" h="136525">
                <a:moveTo>
                  <a:pt x="132507" y="91230"/>
                </a:moveTo>
                <a:lnTo>
                  <a:pt x="118495" y="114448"/>
                </a:lnTo>
                <a:lnTo>
                  <a:pt x="97398" y="129951"/>
                </a:lnTo>
                <a:lnTo>
                  <a:pt x="72025" y="136413"/>
                </a:lnTo>
                <a:lnTo>
                  <a:pt x="45182" y="132505"/>
                </a:lnTo>
                <a:lnTo>
                  <a:pt x="21965" y="118493"/>
                </a:lnTo>
                <a:lnTo>
                  <a:pt x="6461" y="97398"/>
                </a:lnTo>
                <a:lnTo>
                  <a:pt x="0" y="72028"/>
                </a:lnTo>
                <a:lnTo>
                  <a:pt x="3907" y="45193"/>
                </a:lnTo>
                <a:lnTo>
                  <a:pt x="17927" y="21973"/>
                </a:lnTo>
                <a:lnTo>
                  <a:pt x="39026" y="6466"/>
                </a:lnTo>
                <a:lnTo>
                  <a:pt x="64397" y="0"/>
                </a:lnTo>
                <a:lnTo>
                  <a:pt x="91232" y="3905"/>
                </a:lnTo>
                <a:lnTo>
                  <a:pt x="114450" y="17926"/>
                </a:lnTo>
                <a:lnTo>
                  <a:pt x="129953" y="39028"/>
                </a:lnTo>
                <a:lnTo>
                  <a:pt x="136415" y="64400"/>
                </a:lnTo>
                <a:lnTo>
                  <a:pt x="132507" y="91230"/>
                </a:lnTo>
                <a:close/>
              </a:path>
            </a:pathLst>
          </a:custGeom>
          <a:ln w="20485">
            <a:solidFill>
              <a:srgbClr val="221714"/>
            </a:solidFill>
          </a:ln>
        </p:spPr>
        <p:txBody>
          <a:bodyPr wrap="square" lIns="0" tIns="0" rIns="0" bIns="0" rtlCol="0"/>
          <a:lstStyle/>
          <a:p>
            <a:endParaRPr/>
          </a:p>
        </p:txBody>
      </p:sp>
      <p:sp>
        <p:nvSpPr>
          <p:cNvPr id="18" name="object 18"/>
          <p:cNvSpPr/>
          <p:nvPr/>
        </p:nvSpPr>
        <p:spPr>
          <a:xfrm>
            <a:off x="4087063" y="464455"/>
            <a:ext cx="34290" cy="34290"/>
          </a:xfrm>
          <a:custGeom>
            <a:avLst/>
            <a:gdLst/>
            <a:ahLst/>
            <a:cxnLst/>
            <a:rect l="l" t="t" r="r" b="b"/>
            <a:pathLst>
              <a:path w="34289" h="34290">
                <a:moveTo>
                  <a:pt x="16096" y="0"/>
                </a:moveTo>
                <a:lnTo>
                  <a:pt x="9752" y="1617"/>
                </a:lnTo>
                <a:lnTo>
                  <a:pt x="4476" y="5494"/>
                </a:lnTo>
                <a:lnTo>
                  <a:pt x="974" y="11299"/>
                </a:lnTo>
                <a:lnTo>
                  <a:pt x="0" y="18007"/>
                </a:lnTo>
                <a:lnTo>
                  <a:pt x="1616" y="24347"/>
                </a:lnTo>
                <a:lnTo>
                  <a:pt x="5489" y="29617"/>
                </a:lnTo>
                <a:lnTo>
                  <a:pt x="11287" y="33118"/>
                </a:lnTo>
                <a:lnTo>
                  <a:pt x="17996" y="34100"/>
                </a:lnTo>
                <a:lnTo>
                  <a:pt x="24341" y="32486"/>
                </a:lnTo>
                <a:lnTo>
                  <a:pt x="29616" y="28610"/>
                </a:lnTo>
                <a:lnTo>
                  <a:pt x="33118" y="22805"/>
                </a:lnTo>
                <a:lnTo>
                  <a:pt x="34093" y="16096"/>
                </a:lnTo>
                <a:lnTo>
                  <a:pt x="32477" y="9751"/>
                </a:lnTo>
                <a:lnTo>
                  <a:pt x="28603" y="4476"/>
                </a:lnTo>
                <a:lnTo>
                  <a:pt x="22806" y="974"/>
                </a:lnTo>
                <a:lnTo>
                  <a:pt x="16096" y="0"/>
                </a:lnTo>
                <a:close/>
              </a:path>
            </a:pathLst>
          </a:custGeom>
          <a:solidFill>
            <a:srgbClr val="221714"/>
          </a:solidFill>
        </p:spPr>
        <p:txBody>
          <a:bodyPr wrap="square" lIns="0" tIns="0" rIns="0" bIns="0" rtlCol="0"/>
          <a:lstStyle/>
          <a:p>
            <a:endParaRPr/>
          </a:p>
        </p:txBody>
      </p:sp>
      <p:sp>
        <p:nvSpPr>
          <p:cNvPr id="19" name="object 19"/>
          <p:cNvSpPr/>
          <p:nvPr/>
        </p:nvSpPr>
        <p:spPr>
          <a:xfrm>
            <a:off x="3942276" y="527749"/>
            <a:ext cx="87630" cy="127635"/>
          </a:xfrm>
          <a:custGeom>
            <a:avLst/>
            <a:gdLst/>
            <a:ahLst/>
            <a:cxnLst/>
            <a:rect l="l" t="t" r="r" b="b"/>
            <a:pathLst>
              <a:path w="87629" h="127634">
                <a:moveTo>
                  <a:pt x="49783" y="0"/>
                </a:moveTo>
                <a:lnTo>
                  <a:pt x="32958" y="9308"/>
                </a:lnTo>
                <a:lnTo>
                  <a:pt x="17678" y="26576"/>
                </a:lnTo>
                <a:lnTo>
                  <a:pt x="5880" y="50197"/>
                </a:lnTo>
                <a:lnTo>
                  <a:pt x="0" y="75942"/>
                </a:lnTo>
                <a:lnTo>
                  <a:pt x="843" y="98989"/>
                </a:lnTo>
                <a:lnTo>
                  <a:pt x="7932" y="116861"/>
                </a:lnTo>
                <a:lnTo>
                  <a:pt x="20790" y="127083"/>
                </a:lnTo>
                <a:lnTo>
                  <a:pt x="37225" y="127351"/>
                </a:lnTo>
                <a:lnTo>
                  <a:pt x="54054" y="118045"/>
                </a:lnTo>
                <a:lnTo>
                  <a:pt x="69335" y="100774"/>
                </a:lnTo>
                <a:lnTo>
                  <a:pt x="81127" y="77146"/>
                </a:lnTo>
                <a:lnTo>
                  <a:pt x="87008" y="51408"/>
                </a:lnTo>
                <a:lnTo>
                  <a:pt x="86164" y="28364"/>
                </a:lnTo>
                <a:lnTo>
                  <a:pt x="79075" y="10490"/>
                </a:lnTo>
                <a:lnTo>
                  <a:pt x="66217" y="260"/>
                </a:lnTo>
                <a:lnTo>
                  <a:pt x="49783" y="0"/>
                </a:lnTo>
                <a:close/>
              </a:path>
            </a:pathLst>
          </a:custGeom>
          <a:solidFill>
            <a:srgbClr val="FFFFFF"/>
          </a:solidFill>
        </p:spPr>
        <p:txBody>
          <a:bodyPr wrap="square" lIns="0" tIns="0" rIns="0" bIns="0" rtlCol="0"/>
          <a:lstStyle/>
          <a:p>
            <a:endParaRPr/>
          </a:p>
        </p:txBody>
      </p:sp>
      <p:sp>
        <p:nvSpPr>
          <p:cNvPr id="20" name="object 20"/>
          <p:cNvSpPr/>
          <p:nvPr/>
        </p:nvSpPr>
        <p:spPr>
          <a:xfrm>
            <a:off x="3942276" y="527749"/>
            <a:ext cx="87630" cy="127635"/>
          </a:xfrm>
          <a:custGeom>
            <a:avLst/>
            <a:gdLst/>
            <a:ahLst/>
            <a:cxnLst/>
            <a:rect l="l" t="t" r="r" b="b"/>
            <a:pathLst>
              <a:path w="87629" h="127634">
                <a:moveTo>
                  <a:pt x="81127" y="77146"/>
                </a:moveTo>
                <a:lnTo>
                  <a:pt x="69335" y="100774"/>
                </a:lnTo>
                <a:lnTo>
                  <a:pt x="54054" y="118045"/>
                </a:lnTo>
                <a:lnTo>
                  <a:pt x="37225" y="127351"/>
                </a:lnTo>
                <a:lnTo>
                  <a:pt x="20790" y="127083"/>
                </a:lnTo>
                <a:lnTo>
                  <a:pt x="7932" y="116861"/>
                </a:lnTo>
                <a:lnTo>
                  <a:pt x="843" y="98989"/>
                </a:lnTo>
                <a:lnTo>
                  <a:pt x="0" y="75942"/>
                </a:lnTo>
                <a:lnTo>
                  <a:pt x="5880" y="50197"/>
                </a:lnTo>
                <a:lnTo>
                  <a:pt x="17678" y="26576"/>
                </a:lnTo>
                <a:lnTo>
                  <a:pt x="32958" y="9308"/>
                </a:lnTo>
                <a:lnTo>
                  <a:pt x="49783" y="0"/>
                </a:lnTo>
                <a:lnTo>
                  <a:pt x="66217" y="260"/>
                </a:lnTo>
                <a:lnTo>
                  <a:pt x="79075" y="10490"/>
                </a:lnTo>
                <a:lnTo>
                  <a:pt x="86164" y="28364"/>
                </a:lnTo>
                <a:lnTo>
                  <a:pt x="87008" y="51408"/>
                </a:lnTo>
                <a:lnTo>
                  <a:pt x="81127" y="77146"/>
                </a:lnTo>
                <a:close/>
              </a:path>
            </a:pathLst>
          </a:custGeom>
          <a:ln w="20078">
            <a:solidFill>
              <a:srgbClr val="221714"/>
            </a:solidFill>
          </a:ln>
        </p:spPr>
        <p:txBody>
          <a:bodyPr wrap="square" lIns="0" tIns="0" rIns="0" bIns="0" rtlCol="0"/>
          <a:lstStyle/>
          <a:p>
            <a:endParaRPr/>
          </a:p>
        </p:txBody>
      </p:sp>
      <p:sp>
        <p:nvSpPr>
          <p:cNvPr id="21" name="object 21"/>
          <p:cNvSpPr/>
          <p:nvPr/>
        </p:nvSpPr>
        <p:spPr>
          <a:xfrm>
            <a:off x="593008" y="970498"/>
            <a:ext cx="360045" cy="9355455"/>
          </a:xfrm>
          <a:custGeom>
            <a:avLst/>
            <a:gdLst/>
            <a:ahLst/>
            <a:cxnLst/>
            <a:rect l="l" t="t" r="r" b="b"/>
            <a:pathLst>
              <a:path w="360044" h="9355455">
                <a:moveTo>
                  <a:pt x="359994" y="0"/>
                </a:moveTo>
                <a:lnTo>
                  <a:pt x="0" y="0"/>
                </a:lnTo>
                <a:lnTo>
                  <a:pt x="0" y="9152597"/>
                </a:lnTo>
                <a:lnTo>
                  <a:pt x="184365" y="9354947"/>
                </a:lnTo>
                <a:lnTo>
                  <a:pt x="359994" y="9152597"/>
                </a:lnTo>
                <a:lnTo>
                  <a:pt x="359994" y="0"/>
                </a:lnTo>
                <a:close/>
              </a:path>
            </a:pathLst>
          </a:custGeom>
          <a:solidFill>
            <a:srgbClr val="D2D2D3"/>
          </a:solidFill>
        </p:spPr>
        <p:txBody>
          <a:bodyPr wrap="square" lIns="0" tIns="0" rIns="0" bIns="0" rtlCol="0"/>
          <a:lstStyle/>
          <a:p>
            <a:endParaRPr/>
          </a:p>
        </p:txBody>
      </p:sp>
      <p:sp>
        <p:nvSpPr>
          <p:cNvPr id="22" name="object 22"/>
          <p:cNvSpPr/>
          <p:nvPr/>
        </p:nvSpPr>
        <p:spPr>
          <a:xfrm>
            <a:off x="5463999" y="161997"/>
            <a:ext cx="1769745" cy="204470"/>
          </a:xfrm>
          <a:custGeom>
            <a:avLst/>
            <a:gdLst/>
            <a:ahLst/>
            <a:cxnLst/>
            <a:rect l="l" t="t" r="r" b="b"/>
            <a:pathLst>
              <a:path w="1769745" h="204470">
                <a:moveTo>
                  <a:pt x="1667484" y="203961"/>
                </a:moveTo>
                <a:lnTo>
                  <a:pt x="101981" y="203961"/>
                </a:lnTo>
                <a:lnTo>
                  <a:pt x="62386" y="195915"/>
                </a:lnTo>
                <a:lnTo>
                  <a:pt x="29959" y="174007"/>
                </a:lnTo>
                <a:lnTo>
                  <a:pt x="8047" y="141580"/>
                </a:lnTo>
                <a:lnTo>
                  <a:pt x="0" y="101980"/>
                </a:lnTo>
                <a:lnTo>
                  <a:pt x="8047" y="62386"/>
                </a:lnTo>
                <a:lnTo>
                  <a:pt x="29959" y="29959"/>
                </a:lnTo>
                <a:lnTo>
                  <a:pt x="62386" y="8047"/>
                </a:lnTo>
                <a:lnTo>
                  <a:pt x="101981" y="0"/>
                </a:lnTo>
                <a:lnTo>
                  <a:pt x="1667484" y="0"/>
                </a:lnTo>
                <a:lnTo>
                  <a:pt x="1707079" y="8047"/>
                </a:lnTo>
                <a:lnTo>
                  <a:pt x="1739506" y="29959"/>
                </a:lnTo>
                <a:lnTo>
                  <a:pt x="1761417" y="62386"/>
                </a:lnTo>
                <a:lnTo>
                  <a:pt x="1769465" y="101980"/>
                </a:lnTo>
                <a:lnTo>
                  <a:pt x="1761417" y="141580"/>
                </a:lnTo>
                <a:lnTo>
                  <a:pt x="1739506" y="174007"/>
                </a:lnTo>
                <a:lnTo>
                  <a:pt x="1707079" y="195915"/>
                </a:lnTo>
                <a:lnTo>
                  <a:pt x="1667484" y="203961"/>
                </a:lnTo>
                <a:close/>
              </a:path>
            </a:pathLst>
          </a:custGeom>
          <a:ln w="10071">
            <a:solidFill>
              <a:srgbClr val="040000"/>
            </a:solidFill>
          </a:ln>
        </p:spPr>
        <p:txBody>
          <a:bodyPr wrap="square" lIns="0" tIns="0" rIns="0" bIns="0" rtlCol="0"/>
          <a:lstStyle/>
          <a:p>
            <a:endParaRPr/>
          </a:p>
        </p:txBody>
      </p:sp>
      <p:sp>
        <p:nvSpPr>
          <p:cNvPr id="23" name="object 23"/>
          <p:cNvSpPr txBox="1"/>
          <p:nvPr/>
        </p:nvSpPr>
        <p:spPr>
          <a:xfrm>
            <a:off x="5561533" y="197146"/>
            <a:ext cx="1490345" cy="143510"/>
          </a:xfrm>
          <a:prstGeom prst="rect">
            <a:avLst/>
          </a:prstGeom>
        </p:spPr>
        <p:txBody>
          <a:bodyPr vert="horz" wrap="square" lIns="0" tIns="0" rIns="0" bIns="0" rtlCol="0">
            <a:spAutoFit/>
          </a:bodyPr>
          <a:lstStyle/>
          <a:p>
            <a:pPr marL="12700">
              <a:lnSpc>
                <a:spcPct val="100000"/>
              </a:lnSpc>
            </a:pPr>
            <a:r>
              <a:rPr sz="850" dirty="0">
                <a:latin typeface="小塚ゴシック Pr6N M"/>
                <a:cs typeface="小塚ゴシック Pr6N M"/>
              </a:rPr>
              <a:t>京都探究 Q&amp;A</a:t>
            </a:r>
            <a:r>
              <a:rPr sz="850" spc="-65" dirty="0">
                <a:latin typeface="小塚ゴシック Pr6N M"/>
                <a:cs typeface="小塚ゴシック Pr6N M"/>
              </a:rPr>
              <a:t> </a:t>
            </a:r>
            <a:r>
              <a:rPr sz="850" dirty="0">
                <a:latin typeface="小塚ゴシック Pr6N M"/>
                <a:cs typeface="小塚ゴシック Pr6N M"/>
              </a:rPr>
              <a:t>ワークブック用</a:t>
            </a:r>
            <a:endParaRPr sz="850">
              <a:latin typeface="小塚ゴシック Pr6N M"/>
              <a:cs typeface="小塚ゴシック Pr6N M"/>
            </a:endParaRPr>
          </a:p>
        </p:txBody>
      </p:sp>
      <p:sp>
        <p:nvSpPr>
          <p:cNvPr id="28" name="object 28"/>
          <p:cNvSpPr txBox="1"/>
          <p:nvPr/>
        </p:nvSpPr>
        <p:spPr>
          <a:xfrm>
            <a:off x="1711572" y="982933"/>
            <a:ext cx="5334000" cy="179705"/>
          </a:xfrm>
          <a:prstGeom prst="rect">
            <a:avLst/>
          </a:prstGeom>
        </p:spPr>
        <p:txBody>
          <a:bodyPr vert="horz" wrap="square" lIns="0" tIns="0" rIns="0" bIns="0" rtlCol="0">
            <a:spAutoFit/>
          </a:bodyPr>
          <a:lstStyle/>
          <a:p>
            <a:pPr marL="12700">
              <a:lnSpc>
                <a:spcPct val="100000"/>
              </a:lnSpc>
            </a:pPr>
            <a:r>
              <a:rPr sz="1100" dirty="0">
                <a:latin typeface="小塚ゴシック Pro R"/>
                <a:cs typeface="小塚ゴシック Pro R"/>
              </a:rPr>
              <a:t>探究課題について分かったことや考えたことなどを、他の人に伝えるために文章や図</a:t>
            </a:r>
            <a:endParaRPr sz="1100">
              <a:latin typeface="小塚ゴシック Pro R"/>
              <a:cs typeface="小塚ゴシック Pro R"/>
            </a:endParaRPr>
          </a:p>
        </p:txBody>
      </p:sp>
      <p:sp>
        <p:nvSpPr>
          <p:cNvPr id="29" name="object 29"/>
          <p:cNvSpPr txBox="1"/>
          <p:nvPr/>
        </p:nvSpPr>
        <p:spPr>
          <a:xfrm>
            <a:off x="1711572" y="1186196"/>
            <a:ext cx="1422400" cy="179705"/>
          </a:xfrm>
          <a:prstGeom prst="rect">
            <a:avLst/>
          </a:prstGeom>
        </p:spPr>
        <p:txBody>
          <a:bodyPr vert="horz" wrap="square" lIns="0" tIns="0" rIns="0" bIns="0" rtlCol="0">
            <a:spAutoFit/>
          </a:bodyPr>
          <a:lstStyle/>
          <a:p>
            <a:pPr marL="12700">
              <a:lnSpc>
                <a:spcPct val="100000"/>
              </a:lnSpc>
            </a:pPr>
            <a:r>
              <a:rPr sz="1100" dirty="0">
                <a:latin typeface="小塚ゴシック Pro R"/>
                <a:cs typeface="小塚ゴシック Pro R"/>
              </a:rPr>
              <a:t>を使ってまとめよう。</a:t>
            </a:r>
            <a:endParaRPr sz="1100">
              <a:latin typeface="小塚ゴシック Pro R"/>
              <a:cs typeface="小塚ゴシック Pro R"/>
            </a:endParaRPr>
          </a:p>
        </p:txBody>
      </p:sp>
      <p:sp>
        <p:nvSpPr>
          <p:cNvPr id="30" name="object 30"/>
          <p:cNvSpPr txBox="1"/>
          <p:nvPr/>
        </p:nvSpPr>
        <p:spPr>
          <a:xfrm>
            <a:off x="4159187" y="1207874"/>
            <a:ext cx="2921000" cy="317500"/>
          </a:xfrm>
          <a:prstGeom prst="rect">
            <a:avLst/>
          </a:prstGeom>
        </p:spPr>
        <p:txBody>
          <a:bodyPr vert="horz" wrap="square" lIns="0" tIns="0" rIns="0" bIns="0" rtlCol="0">
            <a:spAutoFit/>
          </a:bodyPr>
          <a:lstStyle/>
          <a:p>
            <a:pPr marL="63500" marR="5080" indent="-50800">
              <a:lnSpc>
                <a:spcPct val="125000"/>
              </a:lnSpc>
            </a:pPr>
            <a:r>
              <a:rPr sz="800" dirty="0">
                <a:latin typeface="小塚ゴシック Pro R"/>
                <a:cs typeface="小塚ゴシック Pro R"/>
              </a:rPr>
              <a:t>「自分がその課題にどうかかわるか」という視点も加えて、自  分の考えや思いを書き加えると、よりよいまとめになります。</a:t>
            </a:r>
            <a:endParaRPr sz="800">
              <a:latin typeface="小塚ゴシック Pro R"/>
              <a:cs typeface="小塚ゴシック Pro R"/>
            </a:endParaRPr>
          </a:p>
        </p:txBody>
      </p:sp>
      <p:sp>
        <p:nvSpPr>
          <p:cNvPr id="33" name="object 33"/>
          <p:cNvSpPr/>
          <p:nvPr/>
        </p:nvSpPr>
        <p:spPr>
          <a:xfrm>
            <a:off x="2900409" y="418380"/>
            <a:ext cx="792480" cy="216535"/>
          </a:xfrm>
          <a:custGeom>
            <a:avLst/>
            <a:gdLst/>
            <a:ahLst/>
            <a:cxnLst/>
            <a:rect l="l" t="t" r="r" b="b"/>
            <a:pathLst>
              <a:path w="792479" h="216534">
                <a:moveTo>
                  <a:pt x="791997" y="141376"/>
                </a:moveTo>
                <a:lnTo>
                  <a:pt x="786109" y="170353"/>
                </a:lnTo>
                <a:lnTo>
                  <a:pt x="770077" y="194081"/>
                </a:lnTo>
                <a:lnTo>
                  <a:pt x="746348" y="210113"/>
                </a:lnTo>
                <a:lnTo>
                  <a:pt x="717372" y="216001"/>
                </a:lnTo>
                <a:lnTo>
                  <a:pt x="74612" y="216001"/>
                </a:lnTo>
                <a:lnTo>
                  <a:pt x="45643" y="210113"/>
                </a:lnTo>
                <a:lnTo>
                  <a:pt x="21918" y="194081"/>
                </a:lnTo>
                <a:lnTo>
                  <a:pt x="5887" y="170353"/>
                </a:lnTo>
                <a:lnTo>
                  <a:pt x="0" y="141376"/>
                </a:lnTo>
                <a:lnTo>
                  <a:pt x="0" y="74612"/>
                </a:lnTo>
                <a:lnTo>
                  <a:pt x="5887" y="45643"/>
                </a:lnTo>
                <a:lnTo>
                  <a:pt x="21918" y="21918"/>
                </a:lnTo>
                <a:lnTo>
                  <a:pt x="45643" y="5887"/>
                </a:lnTo>
                <a:lnTo>
                  <a:pt x="74612" y="0"/>
                </a:lnTo>
                <a:lnTo>
                  <a:pt x="717372" y="0"/>
                </a:lnTo>
                <a:lnTo>
                  <a:pt x="746348" y="5887"/>
                </a:lnTo>
                <a:lnTo>
                  <a:pt x="770077" y="21918"/>
                </a:lnTo>
                <a:lnTo>
                  <a:pt x="786109" y="45643"/>
                </a:lnTo>
                <a:lnTo>
                  <a:pt x="791997" y="74612"/>
                </a:lnTo>
                <a:lnTo>
                  <a:pt x="791997" y="141376"/>
                </a:lnTo>
                <a:close/>
              </a:path>
            </a:pathLst>
          </a:custGeom>
          <a:ln w="25400">
            <a:solidFill>
              <a:srgbClr val="040000"/>
            </a:solidFill>
          </a:ln>
        </p:spPr>
        <p:txBody>
          <a:bodyPr wrap="square" lIns="0" tIns="0" rIns="0" bIns="0" rtlCol="0"/>
          <a:lstStyle/>
          <a:p>
            <a:endParaRPr/>
          </a:p>
        </p:txBody>
      </p:sp>
      <p:sp>
        <p:nvSpPr>
          <p:cNvPr id="34" name="object 34"/>
          <p:cNvSpPr txBox="1"/>
          <p:nvPr/>
        </p:nvSpPr>
        <p:spPr>
          <a:xfrm>
            <a:off x="2931002" y="415210"/>
            <a:ext cx="551180" cy="196215"/>
          </a:xfrm>
          <a:prstGeom prst="rect">
            <a:avLst/>
          </a:prstGeom>
        </p:spPr>
        <p:txBody>
          <a:bodyPr vert="horz" wrap="square" lIns="0" tIns="0" rIns="0" bIns="0" rtlCol="0">
            <a:spAutoFit/>
          </a:bodyPr>
          <a:lstStyle/>
          <a:p>
            <a:pPr marL="12700">
              <a:lnSpc>
                <a:spcPct val="100000"/>
              </a:lnSpc>
            </a:pPr>
            <a:r>
              <a:rPr sz="1200" spc="15" dirty="0">
                <a:latin typeface="Tahoma"/>
                <a:cs typeface="Tahoma"/>
              </a:rPr>
              <a:t>process</a:t>
            </a:r>
            <a:endParaRPr sz="1200">
              <a:latin typeface="Tahoma"/>
              <a:cs typeface="Tahoma"/>
            </a:endParaRPr>
          </a:p>
        </p:txBody>
      </p:sp>
      <p:sp>
        <p:nvSpPr>
          <p:cNvPr id="35" name="object 35"/>
          <p:cNvSpPr/>
          <p:nvPr/>
        </p:nvSpPr>
        <p:spPr>
          <a:xfrm>
            <a:off x="3502647" y="467995"/>
            <a:ext cx="122555" cy="122555"/>
          </a:xfrm>
          <a:custGeom>
            <a:avLst/>
            <a:gdLst/>
            <a:ahLst/>
            <a:cxnLst/>
            <a:rect l="l" t="t" r="r" b="b"/>
            <a:pathLst>
              <a:path w="122554" h="122554">
                <a:moveTo>
                  <a:pt x="122402" y="122402"/>
                </a:moveTo>
                <a:lnTo>
                  <a:pt x="0" y="122402"/>
                </a:lnTo>
                <a:lnTo>
                  <a:pt x="0" y="0"/>
                </a:lnTo>
                <a:lnTo>
                  <a:pt x="122402" y="0"/>
                </a:lnTo>
                <a:lnTo>
                  <a:pt x="122402" y="122402"/>
                </a:lnTo>
                <a:close/>
              </a:path>
            </a:pathLst>
          </a:custGeom>
          <a:ln w="7708">
            <a:solidFill>
              <a:srgbClr val="040000"/>
            </a:solidFill>
          </a:ln>
        </p:spPr>
        <p:txBody>
          <a:bodyPr wrap="square" lIns="0" tIns="0" rIns="0" bIns="0" rtlCol="0"/>
          <a:lstStyle/>
          <a:p>
            <a:endParaRPr/>
          </a:p>
        </p:txBody>
      </p:sp>
      <p:sp>
        <p:nvSpPr>
          <p:cNvPr id="36" name="object 36"/>
          <p:cNvSpPr/>
          <p:nvPr/>
        </p:nvSpPr>
        <p:spPr>
          <a:xfrm>
            <a:off x="3534448" y="486703"/>
            <a:ext cx="59055" cy="85090"/>
          </a:xfrm>
          <a:custGeom>
            <a:avLst/>
            <a:gdLst/>
            <a:ahLst/>
            <a:cxnLst/>
            <a:rect l="l" t="t" r="r" b="b"/>
            <a:pathLst>
              <a:path w="59054" h="85090">
                <a:moveTo>
                  <a:pt x="47320" y="64642"/>
                </a:moveTo>
                <a:lnTo>
                  <a:pt x="36880" y="64642"/>
                </a:lnTo>
                <a:lnTo>
                  <a:pt x="36880" y="85001"/>
                </a:lnTo>
                <a:lnTo>
                  <a:pt x="47320" y="85001"/>
                </a:lnTo>
                <a:lnTo>
                  <a:pt x="47320" y="64642"/>
                </a:lnTo>
                <a:close/>
              </a:path>
              <a:path w="59054" h="85090">
                <a:moveTo>
                  <a:pt x="47320" y="0"/>
                </a:moveTo>
                <a:lnTo>
                  <a:pt x="38798" y="0"/>
                </a:lnTo>
                <a:lnTo>
                  <a:pt x="0" y="55079"/>
                </a:lnTo>
                <a:lnTo>
                  <a:pt x="0" y="64642"/>
                </a:lnTo>
                <a:lnTo>
                  <a:pt x="58800" y="64642"/>
                </a:lnTo>
                <a:lnTo>
                  <a:pt x="58800" y="55079"/>
                </a:lnTo>
                <a:lnTo>
                  <a:pt x="10261" y="55079"/>
                </a:lnTo>
                <a:lnTo>
                  <a:pt x="36880" y="16751"/>
                </a:lnTo>
                <a:lnTo>
                  <a:pt x="47320" y="16751"/>
                </a:lnTo>
                <a:lnTo>
                  <a:pt x="47320" y="0"/>
                </a:lnTo>
                <a:close/>
              </a:path>
              <a:path w="59054" h="85090">
                <a:moveTo>
                  <a:pt x="47320" y="16751"/>
                </a:moveTo>
                <a:lnTo>
                  <a:pt x="36880" y="16751"/>
                </a:lnTo>
                <a:lnTo>
                  <a:pt x="36880" y="55079"/>
                </a:lnTo>
                <a:lnTo>
                  <a:pt x="47320" y="55079"/>
                </a:lnTo>
                <a:lnTo>
                  <a:pt x="47320" y="16751"/>
                </a:lnTo>
                <a:close/>
              </a:path>
            </a:pathLst>
          </a:custGeom>
          <a:solidFill>
            <a:srgbClr val="000000"/>
          </a:solidFill>
        </p:spPr>
        <p:txBody>
          <a:bodyPr wrap="square" lIns="0" tIns="0" rIns="0" bIns="0" rtlCol="0"/>
          <a:lstStyle/>
          <a:p>
            <a:endParaRPr/>
          </a:p>
        </p:txBody>
      </p:sp>
      <p:sp>
        <p:nvSpPr>
          <p:cNvPr id="37" name="object 37"/>
          <p:cNvSpPr/>
          <p:nvPr/>
        </p:nvSpPr>
        <p:spPr>
          <a:xfrm>
            <a:off x="3704939" y="1288515"/>
            <a:ext cx="132715" cy="132715"/>
          </a:xfrm>
          <a:custGeom>
            <a:avLst/>
            <a:gdLst/>
            <a:ahLst/>
            <a:cxnLst/>
            <a:rect l="l" t="t" r="r" b="b"/>
            <a:pathLst>
              <a:path w="132714" h="132715">
                <a:moveTo>
                  <a:pt x="66179" y="0"/>
                </a:moveTo>
                <a:lnTo>
                  <a:pt x="40424" y="5198"/>
                </a:lnTo>
                <a:lnTo>
                  <a:pt x="19388" y="19378"/>
                </a:lnTo>
                <a:lnTo>
                  <a:pt x="5202" y="40413"/>
                </a:lnTo>
                <a:lnTo>
                  <a:pt x="0" y="66179"/>
                </a:lnTo>
                <a:lnTo>
                  <a:pt x="5202" y="91932"/>
                </a:lnTo>
                <a:lnTo>
                  <a:pt x="19388" y="112964"/>
                </a:lnTo>
                <a:lnTo>
                  <a:pt x="40424" y="127146"/>
                </a:lnTo>
                <a:lnTo>
                  <a:pt x="66179" y="132346"/>
                </a:lnTo>
                <a:lnTo>
                  <a:pt x="91934" y="127146"/>
                </a:lnTo>
                <a:lnTo>
                  <a:pt x="112971" y="112964"/>
                </a:lnTo>
                <a:lnTo>
                  <a:pt x="127156" y="91932"/>
                </a:lnTo>
                <a:lnTo>
                  <a:pt x="132359" y="66179"/>
                </a:lnTo>
                <a:lnTo>
                  <a:pt x="127156" y="40413"/>
                </a:lnTo>
                <a:lnTo>
                  <a:pt x="112971" y="19378"/>
                </a:lnTo>
                <a:lnTo>
                  <a:pt x="91934" y="5198"/>
                </a:lnTo>
                <a:lnTo>
                  <a:pt x="66179" y="0"/>
                </a:lnTo>
                <a:close/>
              </a:path>
            </a:pathLst>
          </a:custGeom>
          <a:solidFill>
            <a:srgbClr val="221714"/>
          </a:solidFill>
        </p:spPr>
        <p:txBody>
          <a:bodyPr wrap="square" lIns="0" tIns="0" rIns="0" bIns="0" rtlCol="0"/>
          <a:lstStyle/>
          <a:p>
            <a:endParaRPr/>
          </a:p>
        </p:txBody>
      </p:sp>
      <p:sp>
        <p:nvSpPr>
          <p:cNvPr id="38" name="object 38"/>
          <p:cNvSpPr/>
          <p:nvPr/>
        </p:nvSpPr>
        <p:spPr>
          <a:xfrm>
            <a:off x="3704939" y="1288515"/>
            <a:ext cx="132715" cy="132715"/>
          </a:xfrm>
          <a:custGeom>
            <a:avLst/>
            <a:gdLst/>
            <a:ahLst/>
            <a:cxnLst/>
            <a:rect l="l" t="t" r="r" b="b"/>
            <a:pathLst>
              <a:path w="132714" h="132715">
                <a:moveTo>
                  <a:pt x="132359" y="66179"/>
                </a:moveTo>
                <a:lnTo>
                  <a:pt x="127156" y="91932"/>
                </a:lnTo>
                <a:lnTo>
                  <a:pt x="112971" y="112964"/>
                </a:lnTo>
                <a:lnTo>
                  <a:pt x="91934" y="127146"/>
                </a:lnTo>
                <a:lnTo>
                  <a:pt x="66179" y="132346"/>
                </a:lnTo>
                <a:lnTo>
                  <a:pt x="40424" y="127146"/>
                </a:lnTo>
                <a:lnTo>
                  <a:pt x="19388" y="112964"/>
                </a:lnTo>
                <a:lnTo>
                  <a:pt x="5202" y="91932"/>
                </a:lnTo>
                <a:lnTo>
                  <a:pt x="0" y="66179"/>
                </a:lnTo>
                <a:lnTo>
                  <a:pt x="5202" y="40413"/>
                </a:lnTo>
                <a:lnTo>
                  <a:pt x="19388" y="19378"/>
                </a:lnTo>
                <a:lnTo>
                  <a:pt x="40424" y="5198"/>
                </a:lnTo>
                <a:lnTo>
                  <a:pt x="66179" y="0"/>
                </a:lnTo>
                <a:lnTo>
                  <a:pt x="91934" y="5198"/>
                </a:lnTo>
                <a:lnTo>
                  <a:pt x="112971" y="19378"/>
                </a:lnTo>
                <a:lnTo>
                  <a:pt x="127156" y="40413"/>
                </a:lnTo>
                <a:lnTo>
                  <a:pt x="132359" y="66179"/>
                </a:lnTo>
                <a:close/>
              </a:path>
            </a:pathLst>
          </a:custGeom>
          <a:ln w="9715">
            <a:solidFill>
              <a:srgbClr val="221714"/>
            </a:solidFill>
          </a:ln>
        </p:spPr>
        <p:txBody>
          <a:bodyPr wrap="square" lIns="0" tIns="0" rIns="0" bIns="0" rtlCol="0"/>
          <a:lstStyle/>
          <a:p>
            <a:endParaRPr/>
          </a:p>
        </p:txBody>
      </p:sp>
      <p:sp>
        <p:nvSpPr>
          <p:cNvPr id="39" name="object 39"/>
          <p:cNvSpPr/>
          <p:nvPr/>
        </p:nvSpPr>
        <p:spPr>
          <a:xfrm>
            <a:off x="3761628" y="1308728"/>
            <a:ext cx="18415" cy="90170"/>
          </a:xfrm>
          <a:custGeom>
            <a:avLst/>
            <a:gdLst/>
            <a:ahLst/>
            <a:cxnLst/>
            <a:rect l="l" t="t" r="r" b="b"/>
            <a:pathLst>
              <a:path w="18414" h="90169">
                <a:moveTo>
                  <a:pt x="17272" y="0"/>
                </a:moveTo>
                <a:lnTo>
                  <a:pt x="990" y="0"/>
                </a:lnTo>
                <a:lnTo>
                  <a:pt x="1206" y="5829"/>
                </a:lnTo>
                <a:lnTo>
                  <a:pt x="2590" y="56324"/>
                </a:lnTo>
                <a:lnTo>
                  <a:pt x="2832" y="63766"/>
                </a:lnTo>
                <a:lnTo>
                  <a:pt x="15544" y="63766"/>
                </a:lnTo>
                <a:lnTo>
                  <a:pt x="15646" y="59118"/>
                </a:lnTo>
                <a:lnTo>
                  <a:pt x="15773" y="56324"/>
                </a:lnTo>
                <a:lnTo>
                  <a:pt x="17056" y="9829"/>
                </a:lnTo>
                <a:lnTo>
                  <a:pt x="17272" y="0"/>
                </a:lnTo>
                <a:close/>
              </a:path>
              <a:path w="18414" h="90169">
                <a:moveTo>
                  <a:pt x="14147" y="71323"/>
                </a:moveTo>
                <a:lnTo>
                  <a:pt x="4216" y="71323"/>
                </a:lnTo>
                <a:lnTo>
                  <a:pt x="0" y="75311"/>
                </a:lnTo>
                <a:lnTo>
                  <a:pt x="0" y="85559"/>
                </a:lnTo>
                <a:lnTo>
                  <a:pt x="4216" y="89560"/>
                </a:lnTo>
                <a:lnTo>
                  <a:pt x="14147" y="89560"/>
                </a:lnTo>
                <a:lnTo>
                  <a:pt x="18135" y="85559"/>
                </a:lnTo>
                <a:lnTo>
                  <a:pt x="18237" y="75311"/>
                </a:lnTo>
                <a:lnTo>
                  <a:pt x="14147" y="71323"/>
                </a:lnTo>
                <a:close/>
              </a:path>
            </a:pathLst>
          </a:custGeom>
          <a:solidFill>
            <a:srgbClr val="FFFFFF"/>
          </a:solidFill>
        </p:spPr>
        <p:txBody>
          <a:bodyPr wrap="square" lIns="0" tIns="0" rIns="0" bIns="0" rtlCol="0"/>
          <a:lstStyle/>
          <a:p>
            <a:endParaRPr/>
          </a:p>
        </p:txBody>
      </p:sp>
      <p:sp>
        <p:nvSpPr>
          <p:cNvPr id="40" name="object 40"/>
          <p:cNvSpPr/>
          <p:nvPr/>
        </p:nvSpPr>
        <p:spPr>
          <a:xfrm>
            <a:off x="3830552" y="1287817"/>
            <a:ext cx="332105" cy="135255"/>
          </a:xfrm>
          <a:custGeom>
            <a:avLst/>
            <a:gdLst/>
            <a:ahLst/>
            <a:cxnLst/>
            <a:rect l="l" t="t" r="r" b="b"/>
            <a:pathLst>
              <a:path w="332104" h="135255">
                <a:moveTo>
                  <a:pt x="0" y="0"/>
                </a:moveTo>
                <a:lnTo>
                  <a:pt x="264261" y="0"/>
                </a:lnTo>
                <a:lnTo>
                  <a:pt x="290409" y="5311"/>
                </a:lnTo>
                <a:lnTo>
                  <a:pt x="311815" y="19773"/>
                </a:lnTo>
                <a:lnTo>
                  <a:pt x="326274" y="41180"/>
                </a:lnTo>
                <a:lnTo>
                  <a:pt x="331584" y="67322"/>
                </a:lnTo>
                <a:lnTo>
                  <a:pt x="331584" y="67462"/>
                </a:lnTo>
                <a:lnTo>
                  <a:pt x="326274" y="93604"/>
                </a:lnTo>
                <a:lnTo>
                  <a:pt x="311815" y="115011"/>
                </a:lnTo>
                <a:lnTo>
                  <a:pt x="290409" y="129473"/>
                </a:lnTo>
                <a:lnTo>
                  <a:pt x="264261" y="134785"/>
                </a:lnTo>
                <a:lnTo>
                  <a:pt x="0" y="134785"/>
                </a:lnTo>
              </a:path>
            </a:pathLst>
          </a:custGeom>
          <a:ln w="9715">
            <a:solidFill>
              <a:srgbClr val="221714"/>
            </a:solidFill>
          </a:ln>
        </p:spPr>
        <p:txBody>
          <a:bodyPr wrap="square" lIns="0" tIns="0" rIns="0" bIns="0" rtlCol="0"/>
          <a:lstStyle/>
          <a:p>
            <a:endParaRPr/>
          </a:p>
        </p:txBody>
      </p:sp>
      <p:sp>
        <p:nvSpPr>
          <p:cNvPr id="41" name="object 41"/>
          <p:cNvSpPr/>
          <p:nvPr/>
        </p:nvSpPr>
        <p:spPr>
          <a:xfrm>
            <a:off x="3861594" y="1308619"/>
            <a:ext cx="88265" cy="93345"/>
          </a:xfrm>
          <a:custGeom>
            <a:avLst/>
            <a:gdLst/>
            <a:ahLst/>
            <a:cxnLst/>
            <a:rect l="l" t="t" r="r" b="b"/>
            <a:pathLst>
              <a:path w="88264" h="93344">
                <a:moveTo>
                  <a:pt x="23761" y="0"/>
                </a:moveTo>
                <a:lnTo>
                  <a:pt x="4787" y="419"/>
                </a:lnTo>
                <a:lnTo>
                  <a:pt x="571" y="64935"/>
                </a:lnTo>
                <a:lnTo>
                  <a:pt x="0" y="75057"/>
                </a:lnTo>
                <a:lnTo>
                  <a:pt x="1409" y="82092"/>
                </a:lnTo>
                <a:lnTo>
                  <a:pt x="4787" y="86017"/>
                </a:lnTo>
                <a:lnTo>
                  <a:pt x="9004" y="90792"/>
                </a:lnTo>
                <a:lnTo>
                  <a:pt x="16167" y="92900"/>
                </a:lnTo>
                <a:lnTo>
                  <a:pt x="50330" y="91084"/>
                </a:lnTo>
                <a:lnTo>
                  <a:pt x="88277" y="88125"/>
                </a:lnTo>
                <a:lnTo>
                  <a:pt x="87980" y="73799"/>
                </a:lnTo>
                <a:lnTo>
                  <a:pt x="19964" y="73799"/>
                </a:lnTo>
                <a:lnTo>
                  <a:pt x="20815" y="46812"/>
                </a:lnTo>
                <a:lnTo>
                  <a:pt x="84061" y="33312"/>
                </a:lnTo>
                <a:lnTo>
                  <a:pt x="82246" y="27406"/>
                </a:lnTo>
                <a:lnTo>
                  <a:pt x="21234" y="27406"/>
                </a:lnTo>
                <a:lnTo>
                  <a:pt x="23761" y="0"/>
                </a:lnTo>
                <a:close/>
              </a:path>
              <a:path w="88264" h="93344">
                <a:moveTo>
                  <a:pt x="87858" y="67894"/>
                </a:moveTo>
                <a:lnTo>
                  <a:pt x="19964" y="73799"/>
                </a:lnTo>
                <a:lnTo>
                  <a:pt x="87980" y="73799"/>
                </a:lnTo>
                <a:lnTo>
                  <a:pt x="87858" y="67894"/>
                </a:lnTo>
                <a:close/>
              </a:path>
              <a:path w="88264" h="93344">
                <a:moveTo>
                  <a:pt x="79006" y="16865"/>
                </a:moveTo>
                <a:lnTo>
                  <a:pt x="21234" y="27406"/>
                </a:lnTo>
                <a:lnTo>
                  <a:pt x="82246" y="27406"/>
                </a:lnTo>
                <a:lnTo>
                  <a:pt x="79006" y="16865"/>
                </a:lnTo>
                <a:close/>
              </a:path>
            </a:pathLst>
          </a:custGeom>
          <a:solidFill>
            <a:srgbClr val="000000"/>
          </a:solidFill>
        </p:spPr>
        <p:txBody>
          <a:bodyPr wrap="square" lIns="0" tIns="0" rIns="0" bIns="0" rtlCol="0"/>
          <a:lstStyle/>
          <a:p>
            <a:endParaRPr/>
          </a:p>
        </p:txBody>
      </p:sp>
      <p:sp>
        <p:nvSpPr>
          <p:cNvPr id="42" name="object 42"/>
          <p:cNvSpPr/>
          <p:nvPr/>
        </p:nvSpPr>
        <p:spPr>
          <a:xfrm>
            <a:off x="3953919" y="1306931"/>
            <a:ext cx="92075" cy="97790"/>
          </a:xfrm>
          <a:custGeom>
            <a:avLst/>
            <a:gdLst/>
            <a:ahLst/>
            <a:cxnLst/>
            <a:rect l="l" t="t" r="r" b="b"/>
            <a:pathLst>
              <a:path w="92075" h="97790">
                <a:moveTo>
                  <a:pt x="82651" y="32893"/>
                </a:moveTo>
                <a:lnTo>
                  <a:pt x="4635" y="79705"/>
                </a:lnTo>
                <a:lnTo>
                  <a:pt x="17716" y="97409"/>
                </a:lnTo>
                <a:lnTo>
                  <a:pt x="91922" y="49758"/>
                </a:lnTo>
                <a:lnTo>
                  <a:pt x="82651" y="32893"/>
                </a:lnTo>
                <a:close/>
              </a:path>
              <a:path w="92075" h="97790">
                <a:moveTo>
                  <a:pt x="11391" y="0"/>
                </a:moveTo>
                <a:lnTo>
                  <a:pt x="0" y="15608"/>
                </a:lnTo>
                <a:lnTo>
                  <a:pt x="35001" y="36690"/>
                </a:lnTo>
                <a:lnTo>
                  <a:pt x="46812" y="18554"/>
                </a:lnTo>
                <a:lnTo>
                  <a:pt x="11391" y="0"/>
                </a:lnTo>
                <a:close/>
              </a:path>
            </a:pathLst>
          </a:custGeom>
          <a:solidFill>
            <a:srgbClr val="000000"/>
          </a:solidFill>
        </p:spPr>
        <p:txBody>
          <a:bodyPr wrap="square" lIns="0" tIns="0" rIns="0" bIns="0" rtlCol="0"/>
          <a:lstStyle/>
          <a:p>
            <a:endParaRPr/>
          </a:p>
        </p:txBody>
      </p:sp>
      <p:sp>
        <p:nvSpPr>
          <p:cNvPr id="43" name="object 43"/>
          <p:cNvSpPr/>
          <p:nvPr/>
        </p:nvSpPr>
        <p:spPr>
          <a:xfrm>
            <a:off x="4056645" y="1309041"/>
            <a:ext cx="76200" cy="93345"/>
          </a:xfrm>
          <a:custGeom>
            <a:avLst/>
            <a:gdLst/>
            <a:ahLst/>
            <a:cxnLst/>
            <a:rect l="l" t="t" r="r" b="b"/>
            <a:pathLst>
              <a:path w="76200" h="93344">
                <a:moveTo>
                  <a:pt x="22352" y="0"/>
                </a:moveTo>
                <a:lnTo>
                  <a:pt x="2527" y="0"/>
                </a:lnTo>
                <a:lnTo>
                  <a:pt x="0" y="92773"/>
                </a:lnTo>
                <a:lnTo>
                  <a:pt x="19812" y="92773"/>
                </a:lnTo>
                <a:lnTo>
                  <a:pt x="20662" y="44272"/>
                </a:lnTo>
                <a:lnTo>
                  <a:pt x="65614" y="44272"/>
                </a:lnTo>
                <a:lnTo>
                  <a:pt x="54312" y="39636"/>
                </a:lnTo>
                <a:lnTo>
                  <a:pt x="20662" y="39636"/>
                </a:lnTo>
                <a:lnTo>
                  <a:pt x="22352" y="0"/>
                </a:lnTo>
                <a:close/>
              </a:path>
              <a:path w="76200" h="93344">
                <a:moveTo>
                  <a:pt x="65614" y="44272"/>
                </a:moveTo>
                <a:lnTo>
                  <a:pt x="20662" y="44272"/>
                </a:lnTo>
                <a:lnTo>
                  <a:pt x="27965" y="47091"/>
                </a:lnTo>
                <a:lnTo>
                  <a:pt x="35687" y="50177"/>
                </a:lnTo>
                <a:lnTo>
                  <a:pt x="43853" y="53555"/>
                </a:lnTo>
                <a:lnTo>
                  <a:pt x="67881" y="65354"/>
                </a:lnTo>
                <a:lnTo>
                  <a:pt x="75895" y="48488"/>
                </a:lnTo>
                <a:lnTo>
                  <a:pt x="65614" y="44272"/>
                </a:lnTo>
                <a:close/>
              </a:path>
              <a:path w="76200" h="93344">
                <a:moveTo>
                  <a:pt x="26568" y="28257"/>
                </a:moveTo>
                <a:lnTo>
                  <a:pt x="20662" y="39636"/>
                </a:lnTo>
                <a:lnTo>
                  <a:pt x="54312" y="39636"/>
                </a:lnTo>
                <a:lnTo>
                  <a:pt x="26568" y="28257"/>
                </a:lnTo>
                <a:close/>
              </a:path>
            </a:pathLst>
          </a:custGeom>
          <a:solidFill>
            <a:srgbClr val="000000"/>
          </a:solidFill>
        </p:spPr>
        <p:txBody>
          <a:bodyPr wrap="square" lIns="0" tIns="0" rIns="0" bIns="0" rtlCol="0"/>
          <a:lstStyle/>
          <a:p>
            <a:endParaRPr/>
          </a:p>
        </p:txBody>
      </p:sp>
      <p:sp>
        <p:nvSpPr>
          <p:cNvPr id="47" name="object 76">
            <a:extLst>
              <a:ext uri="{FF2B5EF4-FFF2-40B4-BE49-F238E27FC236}">
                <a16:creationId xmlns:a16="http://schemas.microsoft.com/office/drawing/2014/main" id="{6B242A84-D81B-496D-E566-BCDBFBF91E10}"/>
              </a:ext>
            </a:extLst>
          </p:cNvPr>
          <p:cNvSpPr txBox="1"/>
          <p:nvPr/>
        </p:nvSpPr>
        <p:spPr>
          <a:xfrm>
            <a:off x="676485" y="1053822"/>
            <a:ext cx="158890" cy="2011684"/>
          </a:xfrm>
          <a:prstGeom prst="rect">
            <a:avLst/>
          </a:prstGeom>
        </p:spPr>
        <p:txBody>
          <a:bodyPr vert="eaVert" wrap="square" lIns="0" tIns="0" rIns="0" bIns="0" rtlCol="0">
            <a:spAutoFit/>
          </a:bodyPr>
          <a:lstStyle/>
          <a:p>
            <a:pPr marL="12700">
              <a:lnSpc>
                <a:spcPct val="65000"/>
              </a:lnSpc>
              <a:tabLst>
                <a:tab pos="882015" algn="l"/>
              </a:tabLst>
            </a:pPr>
            <a:r>
              <a:rPr sz="1100" dirty="0" err="1">
                <a:latin typeface="小塚ゴシック Pr6N M"/>
                <a:cs typeface="小塚ゴシック Pr6N M"/>
              </a:rPr>
              <a:t>プロセス</a:t>
            </a:r>
            <a:r>
              <a:rPr lang="ja-JP" altLang="en-US" sz="1100" dirty="0">
                <a:latin typeface="小塚ゴシック Pr6N M"/>
                <a:cs typeface="小塚ゴシック Pr6N M"/>
              </a:rPr>
              <a:t>　　　　</a:t>
            </a:r>
            <a:r>
              <a:rPr lang="ja-JP" altLang="en-US" sz="1400" dirty="0">
                <a:latin typeface="小塚ゴシック Pr6N M"/>
                <a:cs typeface="小塚ゴシック Pr6N M"/>
              </a:rPr>
              <a:t>まとめと表現</a:t>
            </a:r>
          </a:p>
        </p:txBody>
      </p:sp>
      <p:sp>
        <p:nvSpPr>
          <p:cNvPr id="48" name="object 56">
            <a:extLst>
              <a:ext uri="{FF2B5EF4-FFF2-40B4-BE49-F238E27FC236}">
                <a16:creationId xmlns:a16="http://schemas.microsoft.com/office/drawing/2014/main" id="{C1235770-E956-6221-CFF7-A1ECF855E1D1}"/>
              </a:ext>
            </a:extLst>
          </p:cNvPr>
          <p:cNvSpPr/>
          <p:nvPr/>
        </p:nvSpPr>
        <p:spPr>
          <a:xfrm>
            <a:off x="691230" y="1677864"/>
            <a:ext cx="144145" cy="144145"/>
          </a:xfrm>
          <a:custGeom>
            <a:avLst/>
            <a:gdLst/>
            <a:ahLst/>
            <a:cxnLst/>
            <a:rect l="l" t="t" r="r" b="b"/>
            <a:pathLst>
              <a:path w="144144" h="144144">
                <a:moveTo>
                  <a:pt x="144005" y="144005"/>
                </a:moveTo>
                <a:lnTo>
                  <a:pt x="0" y="144005"/>
                </a:lnTo>
                <a:lnTo>
                  <a:pt x="0" y="0"/>
                </a:lnTo>
                <a:lnTo>
                  <a:pt x="144005" y="0"/>
                </a:lnTo>
                <a:lnTo>
                  <a:pt x="144005" y="144005"/>
                </a:lnTo>
                <a:close/>
              </a:path>
            </a:pathLst>
          </a:custGeom>
          <a:ln w="9067">
            <a:solidFill>
              <a:srgbClr val="040000"/>
            </a:solidFill>
          </a:ln>
        </p:spPr>
        <p:txBody>
          <a:bodyPr wrap="square" lIns="0" tIns="0" rIns="0" bIns="0" rtlCol="0" anchor="ctr"/>
          <a:lstStyle/>
          <a:p>
            <a:pPr algn="ctr"/>
            <a:r>
              <a:rPr lang="en-US" altLang="ja-JP" sz="1200" dirty="0">
                <a:latin typeface="Abadi" panose="020B0604020104020204" pitchFamily="34" charset="0"/>
              </a:rPr>
              <a:t>4</a:t>
            </a:r>
            <a:endParaRPr sz="1200" dirty="0">
              <a:latin typeface="Abadi" panose="020B0604020104020204" pitchFamily="34" charset="0"/>
            </a:endParaRPr>
          </a:p>
        </p:txBody>
      </p:sp>
      <p:sp>
        <p:nvSpPr>
          <p:cNvPr id="49" name="テキスト ボックス 48">
            <a:extLst>
              <a:ext uri="{FF2B5EF4-FFF2-40B4-BE49-F238E27FC236}">
                <a16:creationId xmlns:a16="http://schemas.microsoft.com/office/drawing/2014/main" id="{73C19EF8-9DAA-1752-0C8B-B92391ABE7B6}"/>
              </a:ext>
            </a:extLst>
          </p:cNvPr>
          <p:cNvSpPr txBox="1">
            <a:spLocks noChangeAspect="1"/>
          </p:cNvSpPr>
          <p:nvPr/>
        </p:nvSpPr>
        <p:spPr>
          <a:xfrm>
            <a:off x="1223269" y="1658815"/>
            <a:ext cx="5796000" cy="8563285"/>
          </a:xfrm>
          <a:prstGeom prst="rect">
            <a:avLst/>
          </a:prstGeom>
          <a:noFill/>
        </p:spPr>
        <p:txBody>
          <a:bodyPr wrap="square" lIns="54000" rIns="54000" rtlCol="0">
            <a:normAutofit/>
          </a:bodyPr>
          <a:lstStyle/>
          <a:p>
            <a:pPr>
              <a:lnSpc>
                <a:spcPct val="125000"/>
              </a:lnSpc>
            </a:pPr>
            <a:endParaRPr kumimoji="1" lang="en-US" altLang="ja-JP" sz="1050" dirty="0">
              <a:latin typeface="+mj-ea"/>
              <a:ea typeface="+mj-ea"/>
            </a:endParaRPr>
          </a:p>
        </p:txBody>
      </p:sp>
      <p:pic>
        <p:nvPicPr>
          <p:cNvPr id="51" name="図 50" descr="挿絵 が含まれている画像&#10;&#10;自動的に生成された説明">
            <a:extLst>
              <a:ext uri="{FF2B5EF4-FFF2-40B4-BE49-F238E27FC236}">
                <a16:creationId xmlns:a16="http://schemas.microsoft.com/office/drawing/2014/main" id="{E06DA042-FD7D-6F04-BCCE-8F96AF6BDE3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38118" y="1033098"/>
            <a:ext cx="536448" cy="259080"/>
          </a:xfrm>
          <a:prstGeom prst="rect">
            <a:avLst/>
          </a:prstGeom>
        </p:spPr>
      </p:pic>
    </p:spTree>
    <p:extLst>
      <p:ext uri="{BB962C8B-B14F-4D97-AF65-F5344CB8AC3E}">
        <p14:creationId xmlns:p14="http://schemas.microsoft.com/office/powerpoint/2010/main" val="5018285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TotalTime>
  <Words>302</Words>
  <Application>Microsoft Office PowerPoint</Application>
  <PresentationFormat>ユーザー設定</PresentationFormat>
  <Paragraphs>68</Paragraphs>
  <Slides>5</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5</vt:i4>
      </vt:variant>
    </vt:vector>
  </HeadingPairs>
  <TitlesOfParts>
    <vt:vector size="16" baseType="lpstr">
      <vt:lpstr>HGP創英角ｺﾞｼｯｸUB</vt:lpstr>
      <vt:lpstr>UD デジタル 教科書体 NP-B</vt:lpstr>
      <vt:lpstr>小塚ゴシック Pr6N B</vt:lpstr>
      <vt:lpstr>小塚ゴシック Pr6N M</vt:lpstr>
      <vt:lpstr>小塚ゴシック Pro R</vt:lpstr>
      <vt:lpstr>游ゴシック Medium</vt:lpstr>
      <vt:lpstr>Abadi</vt:lpstr>
      <vt:lpstr>Arial</vt:lpstr>
      <vt:lpstr>Calibri</vt:lpstr>
      <vt:lpstr>Tahoma</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京都探究ワークシート5枚ver</dc:title>
  <cp:lastModifiedBy>一般社団法人京学ラボ</cp:lastModifiedBy>
  <cp:revision>3</cp:revision>
  <dcterms:created xsi:type="dcterms:W3CDTF">2024-03-11T20:15:27Z</dcterms:created>
  <dcterms:modified xsi:type="dcterms:W3CDTF">2024-07-23T05:45:45Z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2024-03-10T00:00:00Z</vt:filetime>
  </property>
  <property fmtid="{D5CDD505-2E9C-101B-9397-08002B2CF9AE}" pid="3" name="Creator">
    <vt:lpwstr>Adobe Illustrator 28.3 (Windows)</vt:lpwstr>
  </property>
  <property fmtid="{D5CDD505-2E9C-101B-9397-08002B2CF9AE}" pid="4" name="LastSaved">
    <vt:filetime>2024-03-11T00:00:00Z</vt:filetime>
  </property>
</Properties>
</file>